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048" r:id="rId2"/>
    <p:sldId id="3386" r:id="rId3"/>
    <p:sldId id="3049" r:id="rId4"/>
    <p:sldId id="3050" r:id="rId5"/>
    <p:sldId id="3341" r:id="rId6"/>
    <p:sldId id="2086" r:id="rId7"/>
    <p:sldId id="2468" r:id="rId8"/>
  </p:sldIdLst>
  <p:sldSz cx="9906000" cy="6858000" type="A4"/>
  <p:notesSz cx="6797675" cy="9926638"/>
  <p:defaultTextStyle>
    <a:defPPr>
      <a:defRPr lang="ko-KR"/>
    </a:defPPr>
    <a:lvl1pPr marL="0" algn="l" defTabSz="957864" rtl="0" eaLnBrk="1" latinLnBrk="1" hangingPunct="1">
      <a:defRPr sz="1885" kern="1200">
        <a:solidFill>
          <a:schemeClr val="tx1"/>
        </a:solidFill>
        <a:latin typeface="+mn-lt"/>
        <a:ea typeface="+mn-ea"/>
        <a:cs typeface="+mn-cs"/>
      </a:defRPr>
    </a:lvl1pPr>
    <a:lvl2pPr marL="478932" algn="l" defTabSz="957864" rtl="0" eaLnBrk="1" latinLnBrk="1" hangingPunct="1">
      <a:defRPr sz="1885" kern="1200">
        <a:solidFill>
          <a:schemeClr val="tx1"/>
        </a:solidFill>
        <a:latin typeface="+mn-lt"/>
        <a:ea typeface="+mn-ea"/>
        <a:cs typeface="+mn-cs"/>
      </a:defRPr>
    </a:lvl2pPr>
    <a:lvl3pPr marL="957864" algn="l" defTabSz="957864" rtl="0" eaLnBrk="1" latinLnBrk="1" hangingPunct="1">
      <a:defRPr sz="1885" kern="1200">
        <a:solidFill>
          <a:schemeClr val="tx1"/>
        </a:solidFill>
        <a:latin typeface="+mn-lt"/>
        <a:ea typeface="+mn-ea"/>
        <a:cs typeface="+mn-cs"/>
      </a:defRPr>
    </a:lvl3pPr>
    <a:lvl4pPr marL="1436798" algn="l" defTabSz="957864" rtl="0" eaLnBrk="1" latinLnBrk="1" hangingPunct="1">
      <a:defRPr sz="1885" kern="1200">
        <a:solidFill>
          <a:schemeClr val="tx1"/>
        </a:solidFill>
        <a:latin typeface="+mn-lt"/>
        <a:ea typeface="+mn-ea"/>
        <a:cs typeface="+mn-cs"/>
      </a:defRPr>
    </a:lvl4pPr>
    <a:lvl5pPr marL="1915730" algn="l" defTabSz="957864" rtl="0" eaLnBrk="1" latinLnBrk="1" hangingPunct="1">
      <a:defRPr sz="1885" kern="1200">
        <a:solidFill>
          <a:schemeClr val="tx1"/>
        </a:solidFill>
        <a:latin typeface="+mn-lt"/>
        <a:ea typeface="+mn-ea"/>
        <a:cs typeface="+mn-cs"/>
      </a:defRPr>
    </a:lvl5pPr>
    <a:lvl6pPr marL="2394662" algn="l" defTabSz="957864" rtl="0" eaLnBrk="1" latinLnBrk="1" hangingPunct="1">
      <a:defRPr sz="1885" kern="1200">
        <a:solidFill>
          <a:schemeClr val="tx1"/>
        </a:solidFill>
        <a:latin typeface="+mn-lt"/>
        <a:ea typeface="+mn-ea"/>
        <a:cs typeface="+mn-cs"/>
      </a:defRPr>
    </a:lvl6pPr>
    <a:lvl7pPr marL="2873594" algn="l" defTabSz="957864" rtl="0" eaLnBrk="1" latinLnBrk="1" hangingPunct="1">
      <a:defRPr sz="1885" kern="1200">
        <a:solidFill>
          <a:schemeClr val="tx1"/>
        </a:solidFill>
        <a:latin typeface="+mn-lt"/>
        <a:ea typeface="+mn-ea"/>
        <a:cs typeface="+mn-cs"/>
      </a:defRPr>
    </a:lvl7pPr>
    <a:lvl8pPr marL="3352526" algn="l" defTabSz="957864" rtl="0" eaLnBrk="1" latinLnBrk="1" hangingPunct="1">
      <a:defRPr sz="1885" kern="1200">
        <a:solidFill>
          <a:schemeClr val="tx1"/>
        </a:solidFill>
        <a:latin typeface="+mn-lt"/>
        <a:ea typeface="+mn-ea"/>
        <a:cs typeface="+mn-cs"/>
      </a:defRPr>
    </a:lvl8pPr>
    <a:lvl9pPr marL="3831460" algn="l" defTabSz="957864" rtl="0" eaLnBrk="1" latinLnBrk="1" hangingPunct="1">
      <a:defRPr sz="18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98" userDrawn="1">
          <p15:clr>
            <a:srgbClr val="A4A3A4"/>
          </p15:clr>
        </p15:guide>
        <p15:guide id="4" orient="horz" pos="211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482" userDrawn="1">
          <p15:clr>
            <a:srgbClr val="A4A3A4"/>
          </p15:clr>
        </p15:guide>
        <p15:guide id="7" pos="6023" userDrawn="1">
          <p15:clr>
            <a:srgbClr val="A4A3A4"/>
          </p15:clr>
        </p15:guide>
        <p15:guide id="8" pos="217" userDrawn="1">
          <p15:clr>
            <a:srgbClr val="A4A3A4"/>
          </p15:clr>
        </p15:guide>
        <p15:guide id="9" orient="horz" pos="935" userDrawn="1">
          <p15:clr>
            <a:srgbClr val="A4A3A4"/>
          </p15:clr>
        </p15:guide>
        <p15:guide id="10" pos="22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현준 서" initials="현서" lastIdx="2" clrIdx="0">
    <p:extLst>
      <p:ext uri="{19B8F6BF-5375-455C-9EA6-DF929625EA0E}">
        <p15:presenceInfo xmlns:p15="http://schemas.microsoft.com/office/powerpoint/2012/main" userId="bbbab5b1eaf501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A34F"/>
    <a:srgbClr val="0000FF"/>
    <a:srgbClr val="F2F2F2"/>
    <a:srgbClr val="FDEADA"/>
    <a:srgbClr val="FF8211"/>
    <a:srgbClr val="FCD5B5"/>
    <a:srgbClr val="B7A494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83" autoAdjust="0"/>
  </p:normalViewPr>
  <p:slideViewPr>
    <p:cSldViewPr>
      <p:cViewPr varScale="1">
        <p:scale>
          <a:sx n="111" d="100"/>
          <a:sy n="111" d="100"/>
        </p:scale>
        <p:origin x="1386" y="78"/>
      </p:cViewPr>
      <p:guideLst>
        <p:guide orient="horz" pos="2160"/>
        <p:guide pos="3120"/>
        <p:guide pos="398"/>
        <p:guide orient="horz" pos="211"/>
        <p:guide orient="horz" pos="4110"/>
        <p:guide orient="horz" pos="482"/>
        <p:guide pos="6023"/>
        <p:guide pos="217"/>
        <p:guide orient="horz" pos="935"/>
        <p:guide pos="2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38"/>
    </p:cViewPr>
  </p:sorterViewPr>
  <p:notesViewPr>
    <p:cSldViewPr showGuides="1">
      <p:cViewPr varScale="1">
        <p:scale>
          <a:sx n="71" d="100"/>
          <a:sy n="71" d="100"/>
        </p:scale>
        <p:origin x="4194" y="78"/>
      </p:cViewPr>
      <p:guideLst>
        <p:guide orient="horz" pos="3130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135" cy="496254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958" y="4"/>
            <a:ext cx="2946135" cy="496254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670635C0-D5F2-4F21-9425-EAC6EA56889D}" type="datetimeFigureOut">
              <a:rPr lang="ko-KR" altLang="en-US" smtClean="0"/>
              <a:t>2025-11-02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28800"/>
            <a:ext cx="2946135" cy="49625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958" y="9428800"/>
            <a:ext cx="2946135" cy="49625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D87163C0-626A-4497-8EAE-085EBD9A8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127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5660" cy="496332"/>
          </a:xfrm>
          <a:prstGeom prst="rect">
            <a:avLst/>
          </a:prstGeom>
        </p:spPr>
        <p:txBody>
          <a:bodyPr vert="horz" lIns="91274" tIns="45636" rIns="91274" bIns="4563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5"/>
            <a:ext cx="2945660" cy="496332"/>
          </a:xfrm>
          <a:prstGeom prst="rect">
            <a:avLst/>
          </a:prstGeom>
        </p:spPr>
        <p:txBody>
          <a:bodyPr vert="horz" lIns="91274" tIns="45636" rIns="91274" bIns="45636" rtlCol="0"/>
          <a:lstStyle>
            <a:lvl1pPr algn="r">
              <a:defRPr sz="1200"/>
            </a:lvl1pPr>
          </a:lstStyle>
          <a:p>
            <a:fld id="{67997D2E-EDA8-4927-841D-5A4A1390E96F}" type="datetimeFigureOut">
              <a:rPr lang="ko-KR" altLang="en-US" smtClean="0"/>
              <a:t>2025-11-02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4538"/>
            <a:ext cx="537368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4" tIns="45636" rIns="91274" bIns="4563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9" y="4715153"/>
            <a:ext cx="5438140" cy="4466987"/>
          </a:xfrm>
          <a:prstGeom prst="rect">
            <a:avLst/>
          </a:prstGeom>
        </p:spPr>
        <p:txBody>
          <a:bodyPr vert="horz" lIns="91274" tIns="45636" rIns="91274" bIns="45636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93"/>
            <a:ext cx="2945660" cy="496332"/>
          </a:xfrm>
          <a:prstGeom prst="rect">
            <a:avLst/>
          </a:prstGeom>
        </p:spPr>
        <p:txBody>
          <a:bodyPr vert="horz" lIns="91274" tIns="45636" rIns="91274" bIns="4563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54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64" rtl="0" eaLnBrk="1" latinLnBrk="1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32" algn="l" defTabSz="957864" rtl="0" eaLnBrk="1" latinLnBrk="1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864" algn="l" defTabSz="957864" rtl="0" eaLnBrk="1" latinLnBrk="1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798" algn="l" defTabSz="957864" rtl="0" eaLnBrk="1" latinLnBrk="1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730" algn="l" defTabSz="957864" rtl="0" eaLnBrk="1" latinLnBrk="1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662" algn="l" defTabSz="957864" rtl="0" eaLnBrk="1" latinLnBrk="1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594" algn="l" defTabSz="957864" rtl="0" eaLnBrk="1" latinLnBrk="1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526" algn="l" defTabSz="957864" rtl="0" eaLnBrk="1" latinLnBrk="1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460" algn="l" defTabSz="957864" rtl="0" eaLnBrk="1" latinLnBrk="1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BDEAB-3B92-DFAE-C21B-DC061C56C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CFAE6EB-4C8D-BD3C-3132-BE046E732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4BA49DE-A95E-293A-20EC-0C70948CB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5E0711-27CE-3FBD-617F-A9D6508C3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1F799-B404-47D7-AD95-34A96DEC2861}" type="slidenum">
              <a:rPr kumimoji="0" lang="ko-KR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1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더 많은 내용 추가할 것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1F799-B404-47D7-AD95-34A96DEC286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16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F799-B404-47D7-AD95-34A96DEC286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54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F799-B404-47D7-AD95-34A96DEC286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4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6BBAD9F4-6AF3-E3B8-BB24-8E0A4582B90E}"/>
              </a:ext>
            </a:extLst>
          </p:cNvPr>
          <p:cNvCxnSpPr>
            <a:cxnSpLocks/>
          </p:cNvCxnSpPr>
          <p:nvPr userDrawn="1"/>
        </p:nvCxnSpPr>
        <p:spPr>
          <a:xfrm flipV="1">
            <a:off x="2846766" y="0"/>
            <a:ext cx="0" cy="3573016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1FEF9FC8-DCC3-5356-87FD-61C93D117DC3}"/>
              </a:ext>
            </a:extLst>
          </p:cNvPr>
          <p:cNvSpPr/>
          <p:nvPr userDrawn="1"/>
        </p:nvSpPr>
        <p:spPr>
          <a:xfrm>
            <a:off x="3372538" y="5123355"/>
            <a:ext cx="2424062" cy="296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329" b="1" dirty="0">
                <a:solidFill>
                  <a:schemeClr val="tx1">
                    <a:lumMod val="65000"/>
                    <a:lumOff val="3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cs typeface="Arial" panose="020B0604020202020204" pitchFamily="34" charset="0"/>
              </a:rPr>
              <a:t>레이저쎌 </a:t>
            </a:r>
            <a:r>
              <a:rPr lang="en-US" altLang="ko-KR" sz="1329" b="1" dirty="0">
                <a:solidFill>
                  <a:schemeClr val="tx1">
                    <a:lumMod val="65000"/>
                    <a:lumOff val="3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cs typeface="Arial" panose="020B0604020202020204" pitchFamily="34" charset="0"/>
              </a:rPr>
              <a:t>● LASERSSEL </a:t>
            </a:r>
            <a:r>
              <a:rPr lang="en-US" altLang="ko-KR" sz="1329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cs typeface="Arial" panose="020B0604020202020204" pitchFamily="34" charset="0"/>
              </a:rPr>
              <a:t>corp</a:t>
            </a:r>
            <a:r>
              <a:rPr lang="en-US" altLang="ko-KR" sz="1329" b="1" dirty="0">
                <a:solidFill>
                  <a:schemeClr val="tx1">
                    <a:lumMod val="65000"/>
                    <a:lumOff val="35000"/>
                  </a:schemeClr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endParaRPr lang="ko-KR" altLang="en-US" sz="1329" dirty="0">
              <a:solidFill>
                <a:schemeClr val="tx1">
                  <a:lumMod val="65000"/>
                  <a:lumOff val="3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</a:endParaRPr>
          </a:p>
        </p:txBody>
      </p:sp>
      <p:pic>
        <p:nvPicPr>
          <p:cNvPr id="7" name="그림 6" descr="폰트, 그래픽, 타이포그래피, 디자인이(가) 표시된 사진&#10;&#10;자동 생성된 설명">
            <a:extLst>
              <a:ext uri="{FF2B5EF4-FFF2-40B4-BE49-F238E27FC236}">
                <a16:creationId xmlns:a16="http://schemas.microsoft.com/office/drawing/2014/main" id="{E525AF01-65D0-116B-7D26-A0B028B90A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91" y="1700810"/>
            <a:ext cx="1946190" cy="299413"/>
          </a:xfrm>
          <a:prstGeom prst="rect">
            <a:avLst/>
          </a:prstGeom>
        </p:spPr>
      </p:pic>
      <p:sp>
        <p:nvSpPr>
          <p:cNvPr id="8" name="제목 7">
            <a:extLst>
              <a:ext uri="{FF2B5EF4-FFF2-40B4-BE49-F238E27FC236}">
                <a16:creationId xmlns:a16="http://schemas.microsoft.com/office/drawing/2014/main" id="{1093ABAE-CBED-48DD-FC5C-956A85C6F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0332" y="2132860"/>
            <a:ext cx="6460012" cy="949046"/>
          </a:xfrm>
          <a:prstGeom prst="rect">
            <a:avLst/>
          </a:prstGeom>
        </p:spPr>
        <p:txBody>
          <a:bodyPr/>
          <a:lstStyle>
            <a:lvl1pPr marL="0" algn="l" defTabSz="825466" rtl="0" eaLnBrk="1" latinLnBrk="1" hangingPunct="1">
              <a:spcBef>
                <a:spcPct val="0"/>
              </a:spcBef>
              <a:defRPr lang="ko-KR" altLang="en-US" sz="3987" b="1" kern="1200" dirty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chemeClr val="tx1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cs typeface="Arial" panose="020B0604020202020204" pitchFamily="34" charset="0"/>
              </a:defRPr>
            </a:lvl1pPr>
          </a:lstStyle>
          <a:p>
            <a:r>
              <a:rPr kumimoji="1" lang="en-US" altLang="ko-KR" dirty="0"/>
              <a:t>Title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879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99818003-9853-49C2-8465-3CD3C5D703EC}"/>
              </a:ext>
            </a:extLst>
          </p:cNvPr>
          <p:cNvSpPr/>
          <p:nvPr userDrawn="1"/>
        </p:nvSpPr>
        <p:spPr>
          <a:xfrm>
            <a:off x="-2" y="547186"/>
            <a:ext cx="9905995" cy="44654"/>
          </a:xfrm>
          <a:prstGeom prst="rect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2"/>
          </a:p>
        </p:txBody>
      </p:sp>
      <p:sp>
        <p:nvSpPr>
          <p:cNvPr id="21" name="슬라이드 번호 개체 틀 5">
            <a:extLst>
              <a:ext uri="{FF2B5EF4-FFF2-40B4-BE49-F238E27FC236}">
                <a16:creationId xmlns:a16="http://schemas.microsoft.com/office/drawing/2014/main" id="{907A069B-3057-4C12-AC6F-46071350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97035" y="6624245"/>
            <a:ext cx="2311928" cy="230131"/>
          </a:xfrm>
        </p:spPr>
        <p:txBody>
          <a:bodyPr anchor="ctr"/>
          <a:lstStyle>
            <a:lvl1pPr algn="ctr">
              <a:defRPr lang="ko-KR" altLang="en-US" sz="812" kern="12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fld id="{F8394055-3BDE-DD45-82B9-5C03A6FB1A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61323-30A1-75B4-776C-9B803009D05D}"/>
              </a:ext>
            </a:extLst>
          </p:cNvPr>
          <p:cNvSpPr txBox="1"/>
          <p:nvPr userDrawn="1"/>
        </p:nvSpPr>
        <p:spPr>
          <a:xfrm>
            <a:off x="111975" y="6624247"/>
            <a:ext cx="1359556" cy="2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12" i="1" dirty="0">
                <a:solidFill>
                  <a:srgbClr val="FF0000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cs typeface="Arial" panose="020B0604020202020204" pitchFamily="34" charset="0"/>
              </a:rPr>
              <a:t>Confidential</a:t>
            </a:r>
            <a:endParaRPr lang="ko-KR" altLang="en-US" sz="812" i="1" dirty="0">
              <a:solidFill>
                <a:srgbClr val="FF0000"/>
              </a:solidFill>
              <a:latin typeface="NanumSquare Bold" panose="020B0600000101010101" pitchFamily="34" charset="-127"/>
              <a:ea typeface="NanumSquare Bold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99E3A-0519-246B-0424-24D801E902BB}"/>
              </a:ext>
            </a:extLst>
          </p:cNvPr>
          <p:cNvSpPr txBox="1"/>
          <p:nvPr userDrawn="1"/>
        </p:nvSpPr>
        <p:spPr>
          <a:xfrm>
            <a:off x="6435167" y="6624247"/>
            <a:ext cx="3408176" cy="2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12" dirty="0">
                <a:solidFill>
                  <a:schemeClr val="bg1">
                    <a:lumMod val="6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 panose="020B0604020202020204" pitchFamily="34" charset="0"/>
              </a:rPr>
              <a:t>Copyright ⓒ 2025 LASERSSEL All Rights Reserved</a:t>
            </a:r>
            <a:endParaRPr lang="ko-KR" altLang="en-US" sz="812" dirty="0">
              <a:solidFill>
                <a:schemeClr val="bg1">
                  <a:lumMod val="6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4" name="그림 3" descr="폰트, 그래픽, 타이포그래피, 디자인이(가) 표시된 사진&#10;&#10;자동 생성된 설명">
            <a:extLst>
              <a:ext uri="{FF2B5EF4-FFF2-40B4-BE49-F238E27FC236}">
                <a16:creationId xmlns:a16="http://schemas.microsoft.com/office/drawing/2014/main" id="{813877B0-C964-3E2E-3A9B-ACF15E9CA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488" y="160810"/>
            <a:ext cx="1946190" cy="29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6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41D612F-3A79-957A-E8AC-73EEE7B16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769" y="34621"/>
            <a:ext cx="8756912" cy="1921440"/>
          </a:xfrm>
          <a:prstGeom prst="rect">
            <a:avLst/>
          </a:prstGeom>
        </p:spPr>
      </p:pic>
      <p:cxnSp>
        <p:nvCxnSpPr>
          <p:cNvPr id="6" name="직선 연결선 37">
            <a:extLst>
              <a:ext uri="{FF2B5EF4-FFF2-40B4-BE49-F238E27FC236}">
                <a16:creationId xmlns:a16="http://schemas.microsoft.com/office/drawing/2014/main" id="{AADCC994-EA85-599F-76E4-A6D3DED6339E}"/>
              </a:ext>
            </a:extLst>
          </p:cNvPr>
          <p:cNvCxnSpPr/>
          <p:nvPr userDrawn="1"/>
        </p:nvCxnSpPr>
        <p:spPr>
          <a:xfrm>
            <a:off x="1148769" y="1956060"/>
            <a:ext cx="179445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>
            <a:extLst>
              <a:ext uri="{FF2B5EF4-FFF2-40B4-BE49-F238E27FC236}">
                <a16:creationId xmlns:a16="http://schemas.microsoft.com/office/drawing/2014/main" id="{0EA3734D-0C64-28DC-354A-7C859EE20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2653" y="2348881"/>
            <a:ext cx="7254806" cy="2409608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1986">
                <a:latin typeface="NanumSquare" panose="020B0600000101010101" pitchFamily="34" charset="-127"/>
                <a:ea typeface="NanumSquare" panose="020B0600000101010101" pitchFamily="34" charset="-127"/>
              </a:defRPr>
            </a:lvl1pPr>
          </a:lstStyle>
          <a:p>
            <a:r>
              <a:rPr kumimoji="1" lang="en-US" altLang="ko-KR" dirty="0"/>
              <a:t>Title</a:t>
            </a:r>
            <a:br>
              <a:rPr kumimoji="1" lang="en-US" altLang="ko-KR" dirty="0"/>
            </a:br>
            <a:endParaRPr kumimoji="1" lang="ko-KR" altLang="en-US" dirty="0"/>
          </a:p>
        </p:txBody>
      </p:sp>
      <p:sp>
        <p:nvSpPr>
          <p:cNvPr id="2" name="슬라이드 번호 개체 틀 5">
            <a:extLst>
              <a:ext uri="{FF2B5EF4-FFF2-40B4-BE49-F238E27FC236}">
                <a16:creationId xmlns:a16="http://schemas.microsoft.com/office/drawing/2014/main" id="{7A7551C0-5177-B521-ABF5-39F91880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97035" y="6624245"/>
            <a:ext cx="2311928" cy="230131"/>
          </a:xfrm>
        </p:spPr>
        <p:txBody>
          <a:bodyPr anchor="ctr"/>
          <a:lstStyle>
            <a:lvl1pPr algn="ctr">
              <a:defRPr lang="ko-KR" altLang="en-US" sz="812" kern="1200" smtClean="0">
                <a:solidFill>
                  <a:schemeClr val="bg1">
                    <a:lumMod val="6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 panose="020B0604020202020204" pitchFamily="34" charset="0"/>
              </a:defRPr>
            </a:lvl1pPr>
          </a:lstStyle>
          <a:p>
            <a:fld id="{F8394055-3BDE-DD45-82B9-5C03A6FB1A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5F728-E10E-EFA1-7033-9FF3E5DD92E5}"/>
              </a:ext>
            </a:extLst>
          </p:cNvPr>
          <p:cNvSpPr txBox="1"/>
          <p:nvPr userDrawn="1"/>
        </p:nvSpPr>
        <p:spPr>
          <a:xfrm>
            <a:off x="111975" y="6624247"/>
            <a:ext cx="1359556" cy="2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12" i="1" dirty="0">
                <a:solidFill>
                  <a:srgbClr val="FF0000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cs typeface="Arial" panose="020B0604020202020204" pitchFamily="34" charset="0"/>
              </a:rPr>
              <a:t>Confidential</a:t>
            </a:r>
            <a:endParaRPr lang="ko-KR" altLang="en-US" sz="812" i="1" dirty="0">
              <a:solidFill>
                <a:srgbClr val="FF0000"/>
              </a:solidFill>
              <a:latin typeface="NanumSquare Bold" panose="020B0600000101010101" pitchFamily="34" charset="-127"/>
              <a:ea typeface="NanumSquare Bold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B4455-6D3C-6D5B-90BD-3180D150F1D7}"/>
              </a:ext>
            </a:extLst>
          </p:cNvPr>
          <p:cNvSpPr txBox="1"/>
          <p:nvPr userDrawn="1"/>
        </p:nvSpPr>
        <p:spPr>
          <a:xfrm>
            <a:off x="6435167" y="6624247"/>
            <a:ext cx="3408176" cy="2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12" dirty="0">
                <a:solidFill>
                  <a:schemeClr val="bg1">
                    <a:lumMod val="6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 panose="020B0604020202020204" pitchFamily="34" charset="0"/>
              </a:rPr>
              <a:t>Copyright ⓒ 2025 LASERSSEL All Rights Reserved</a:t>
            </a:r>
            <a:endParaRPr lang="ko-KR" altLang="en-US" sz="812" dirty="0">
              <a:solidFill>
                <a:schemeClr val="bg1">
                  <a:lumMod val="6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1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 userDrawn="1"/>
        </p:nvSpPr>
        <p:spPr>
          <a:xfrm>
            <a:off x="6173226" y="0"/>
            <a:ext cx="3732769" cy="1079305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41" dirty="0"/>
          </a:p>
        </p:txBody>
      </p:sp>
      <p:sp>
        <p:nvSpPr>
          <p:cNvPr id="13" name="직사각형 12"/>
          <p:cNvSpPr/>
          <p:nvPr userDrawn="1"/>
        </p:nvSpPr>
        <p:spPr>
          <a:xfrm>
            <a:off x="6173226" y="0"/>
            <a:ext cx="3732769" cy="1079305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4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0458428-BC88-4F04-9BA0-74B5D6B27955}"/>
              </a:ext>
            </a:extLst>
          </p:cNvPr>
          <p:cNvSpPr/>
          <p:nvPr userDrawn="1"/>
        </p:nvSpPr>
        <p:spPr>
          <a:xfrm>
            <a:off x="20200" y="6573183"/>
            <a:ext cx="1066107" cy="27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72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Confidential</a:t>
            </a:r>
            <a:endParaRPr lang="ko-KR" altLang="en-US" sz="1172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052FF7C-C200-4862-B723-16F1058296B6}"/>
              </a:ext>
            </a:extLst>
          </p:cNvPr>
          <p:cNvSpPr/>
          <p:nvPr userDrawn="1"/>
        </p:nvSpPr>
        <p:spPr>
          <a:xfrm>
            <a:off x="8238968" y="6590407"/>
            <a:ext cx="1548285" cy="27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72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Laser Selective Reflow</a:t>
            </a:r>
            <a:endParaRPr lang="ko-KR" altLang="en-US" sz="1172" b="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BECE001-C1E5-4B16-82E8-EF43084B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05" y="184248"/>
            <a:ext cx="1691839" cy="238893"/>
          </a:xfrm>
          <a:prstGeom prst="rect">
            <a:avLst/>
          </a:prstGeom>
        </p:spPr>
      </p:pic>
      <p:sp>
        <p:nvSpPr>
          <p:cNvPr id="15" name="제목 1">
            <a:extLst>
              <a:ext uri="{FF2B5EF4-FFF2-40B4-BE49-F238E27FC236}">
                <a16:creationId xmlns:a16="http://schemas.microsoft.com/office/drawing/2014/main" id="{CED81CFE-AC1F-44FB-9D3F-FF1F39C5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43" y="0"/>
            <a:ext cx="8915400" cy="622635"/>
          </a:xfrm>
        </p:spPr>
        <p:txBody>
          <a:bodyPr>
            <a:normAutofit/>
          </a:bodyPr>
          <a:lstStyle>
            <a:lvl1pPr algn="l">
              <a:defRPr sz="2344" b="1">
                <a:latin typeface="Microsoft JhengHei" panose="020B0604030504040204" pitchFamily="34" charset="-12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F0535271-447B-4B75-B988-F856233FA329}"/>
              </a:ext>
            </a:extLst>
          </p:cNvPr>
          <p:cNvSpPr/>
          <p:nvPr userDrawn="1"/>
        </p:nvSpPr>
        <p:spPr>
          <a:xfrm>
            <a:off x="-1" y="547184"/>
            <a:ext cx="9905994" cy="44654"/>
          </a:xfrm>
          <a:prstGeom prst="rect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7" dirty="0"/>
          </a:p>
        </p:txBody>
      </p:sp>
    </p:spTree>
    <p:extLst>
      <p:ext uri="{BB962C8B-B14F-4D97-AF65-F5344CB8AC3E}">
        <p14:creationId xmlns:p14="http://schemas.microsoft.com/office/powerpoint/2010/main" val="39438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>
            <a:extLst>
              <a:ext uri="{FF2B5EF4-FFF2-40B4-BE49-F238E27FC236}">
                <a16:creationId xmlns:a16="http://schemas.microsoft.com/office/drawing/2014/main" id="{BA671EDF-E3ED-4FC0-9C2D-D16AA715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44" y="30520"/>
            <a:ext cx="8915400" cy="5613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119" b="1">
                <a:latin typeface="NanumSquare Bold" panose="020B0600000101010101" pitchFamily="34" charset="-127"/>
                <a:ea typeface="NanumSquare Bold" panose="020B0600000101010101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99818003-9853-49C2-8465-3CD3C5D703EC}"/>
              </a:ext>
            </a:extLst>
          </p:cNvPr>
          <p:cNvSpPr/>
          <p:nvPr userDrawn="1"/>
        </p:nvSpPr>
        <p:spPr>
          <a:xfrm>
            <a:off x="-1" y="547184"/>
            <a:ext cx="9905994" cy="44654"/>
          </a:xfrm>
          <a:prstGeom prst="rect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37"/>
          </a:p>
        </p:txBody>
      </p:sp>
      <p:sp>
        <p:nvSpPr>
          <p:cNvPr id="21" name="슬라이드 번호 개체 틀 5">
            <a:extLst>
              <a:ext uri="{FF2B5EF4-FFF2-40B4-BE49-F238E27FC236}">
                <a16:creationId xmlns:a16="http://schemas.microsoft.com/office/drawing/2014/main" id="{907A069B-3057-4C12-AC6F-46071350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97033" y="6624248"/>
            <a:ext cx="2311928" cy="230130"/>
          </a:xfrm>
        </p:spPr>
        <p:txBody>
          <a:bodyPr anchor="ctr"/>
          <a:lstStyle>
            <a:lvl1pPr algn="ctr">
              <a:defRPr lang="ko-KR" altLang="en-US" sz="864" kern="1200" smtClean="0">
                <a:solidFill>
                  <a:schemeClr val="bg1">
                    <a:lumMod val="6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 panose="020B0604020202020204" pitchFamily="34" charset="0"/>
              </a:defRPr>
            </a:lvl1pPr>
          </a:lstStyle>
          <a:p>
            <a:fld id="{F8394055-3BDE-DD45-82B9-5C03A6FB1A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61323-30A1-75B4-776C-9B803009D05D}"/>
              </a:ext>
            </a:extLst>
          </p:cNvPr>
          <p:cNvSpPr txBox="1"/>
          <p:nvPr userDrawn="1"/>
        </p:nvSpPr>
        <p:spPr>
          <a:xfrm>
            <a:off x="111974" y="6624246"/>
            <a:ext cx="1359555" cy="22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64" i="1" dirty="0">
                <a:solidFill>
                  <a:srgbClr val="FF0000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cs typeface="Arial" panose="020B0604020202020204" pitchFamily="34" charset="0"/>
              </a:rPr>
              <a:t>Confidential</a:t>
            </a:r>
            <a:endParaRPr lang="ko-KR" altLang="en-US" sz="864" i="1" dirty="0">
              <a:solidFill>
                <a:srgbClr val="FF0000"/>
              </a:solidFill>
              <a:latin typeface="NanumSquare Bold" panose="020B0600000101010101" pitchFamily="34" charset="-127"/>
              <a:ea typeface="NanumSquare Bold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99E3A-0519-246B-0424-24D801E902BB}"/>
              </a:ext>
            </a:extLst>
          </p:cNvPr>
          <p:cNvSpPr txBox="1"/>
          <p:nvPr userDrawn="1"/>
        </p:nvSpPr>
        <p:spPr>
          <a:xfrm>
            <a:off x="6435164" y="6624246"/>
            <a:ext cx="3408176" cy="22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64" dirty="0">
                <a:solidFill>
                  <a:schemeClr val="bg1">
                    <a:lumMod val="6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  <a:cs typeface="Arial" panose="020B0604020202020204" pitchFamily="34" charset="0"/>
              </a:rPr>
              <a:t>Copyright ⓒ 2025 LASERSSEL All Rights Reserved</a:t>
            </a:r>
            <a:endParaRPr lang="ko-KR" altLang="en-US" sz="864" dirty="0">
              <a:solidFill>
                <a:schemeClr val="bg1">
                  <a:lumMod val="65000"/>
                </a:schemeClr>
              </a:solidFill>
              <a:latin typeface="NanumSquare" panose="020B0600000101010101" pitchFamily="34" charset="-127"/>
              <a:ea typeface="NanumSquare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4" name="그림 3" descr="폰트, 그래픽, 타이포그래피, 디자인이(가) 표시된 사진&#10;&#10;자동 생성된 설명">
            <a:extLst>
              <a:ext uri="{FF2B5EF4-FFF2-40B4-BE49-F238E27FC236}">
                <a16:creationId xmlns:a16="http://schemas.microsoft.com/office/drawing/2014/main" id="{813877B0-C964-3E2E-3A9B-ACF15E9CA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486" y="160811"/>
            <a:ext cx="1946190" cy="299413"/>
          </a:xfrm>
          <a:prstGeom prst="rect">
            <a:avLst/>
          </a:prstGeom>
        </p:spPr>
      </p:pic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6825C3E0-3614-9DB6-0448-0EC2A1FA0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2483" y="766785"/>
            <a:ext cx="9361793" cy="5681193"/>
          </a:xfrm>
          <a:prstGeom prst="rect">
            <a:avLst/>
          </a:prstGeom>
        </p:spPr>
        <p:txBody>
          <a:bodyPr/>
          <a:lstStyle>
            <a:lvl1pPr>
              <a:defRPr sz="1919">
                <a:latin typeface="NanumSquare" panose="020B0600000101010101" pitchFamily="34" charset="-127"/>
                <a:ea typeface="NanumSquare" panose="020B0600000101010101" pitchFamily="34" charset="-127"/>
              </a:defRPr>
            </a:lvl1pPr>
            <a:lvl2pPr>
              <a:defRPr sz="1729">
                <a:latin typeface="NanumSquare" panose="020B0600000101010101" pitchFamily="34" charset="-127"/>
                <a:ea typeface="NanumSquare" panose="020B0600000101010101" pitchFamily="34" charset="-127"/>
              </a:defRPr>
            </a:lvl2pPr>
            <a:lvl3pPr>
              <a:defRPr sz="1536">
                <a:latin typeface="NanumSquare" panose="020B0600000101010101" pitchFamily="34" charset="-127"/>
                <a:ea typeface="NanumSquare" panose="020B0600000101010101" pitchFamily="34" charset="-127"/>
              </a:defRPr>
            </a:lvl3pPr>
            <a:lvl4pPr>
              <a:defRPr sz="1343">
                <a:latin typeface="NanumSquare" panose="020B0600000101010101" pitchFamily="34" charset="-127"/>
                <a:ea typeface="NanumSquare" panose="020B0600000101010101" pitchFamily="34" charset="-127"/>
              </a:defRPr>
            </a:lvl4pPr>
            <a:lvl5pPr>
              <a:defRPr sz="1153">
                <a:latin typeface="NanumSquare" panose="020B0600000101010101" pitchFamily="34" charset="-127"/>
                <a:ea typeface="NanumSquare" panose="020B0600000101010101" pitchFamily="34" charset="-127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49045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78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57F1E-6793-70EE-F32C-0607FC569FDB}"/>
              </a:ext>
            </a:extLst>
          </p:cNvPr>
          <p:cNvSpPr txBox="1"/>
          <p:nvPr userDrawn="1"/>
        </p:nvSpPr>
        <p:spPr>
          <a:xfrm>
            <a:off x="111975" y="6624247"/>
            <a:ext cx="1359556" cy="2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12" i="1" dirty="0">
                <a:solidFill>
                  <a:srgbClr val="FF0000"/>
                </a:solidFill>
                <a:latin typeface="NanumSquare Bold" panose="020B0600000101010101" pitchFamily="34" charset="-127"/>
                <a:ea typeface="NanumSquare Bold" panose="020B0600000101010101" pitchFamily="34" charset="-127"/>
                <a:cs typeface="Arial" panose="020B0604020202020204" pitchFamily="34" charset="0"/>
              </a:rPr>
              <a:t>Confidential</a:t>
            </a:r>
            <a:endParaRPr lang="ko-KR" altLang="en-US" sz="812" i="1" dirty="0">
              <a:solidFill>
                <a:srgbClr val="FF0000"/>
              </a:solidFill>
              <a:latin typeface="NanumSquare Bold" panose="020B0600000101010101" pitchFamily="34" charset="-127"/>
              <a:ea typeface="NanumSquare Bold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497C162C-C2CB-B8EB-18F5-882F1E338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97035" y="6624245"/>
            <a:ext cx="2311928" cy="230131"/>
          </a:xfrm>
        </p:spPr>
        <p:txBody>
          <a:bodyPr anchor="ctr"/>
          <a:lstStyle>
            <a:lvl1pPr algn="ctr">
              <a:defRPr lang="ko-KR" altLang="en-US" sz="812" kern="12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fld id="{F8394055-3BDE-DD45-82B9-5C03A6FB1A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1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0" r:id="rId2"/>
    <p:sldLayoutId id="2147483672" r:id="rId3"/>
    <p:sldLayoutId id="2147483688" r:id="rId4"/>
    <p:sldLayoutId id="2147483691" r:id="rId5"/>
    <p:sldLayoutId id="2147483693" r:id="rId6"/>
  </p:sldLayoutIdLst>
  <p:hf hdr="0" ftr="0" dt="0"/>
  <p:txStyles>
    <p:titleStyle>
      <a:lvl1pPr algn="ctr" defTabSz="825466" rtl="0" eaLnBrk="1" latinLnBrk="1" hangingPunct="1">
        <a:spcBef>
          <a:spcPct val="0"/>
        </a:spcBef>
        <a:buNone/>
        <a:defRPr sz="39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550" indent="-309550" algn="l" defTabSz="825466" rtl="0" eaLnBrk="1" latinLnBrk="1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1pPr>
      <a:lvl2pPr marL="670692" indent="-257959" algn="l" defTabSz="825466" rtl="0" eaLnBrk="1" latinLnBrk="1" hangingPunct="1">
        <a:spcBef>
          <a:spcPct val="20000"/>
        </a:spcBef>
        <a:buFont typeface="Arial" pitchFamily="34" charset="0"/>
        <a:buChar char="–"/>
        <a:defRPr sz="2527" kern="1200">
          <a:solidFill>
            <a:schemeClr val="tx1"/>
          </a:solidFill>
          <a:latin typeface="+mn-lt"/>
          <a:ea typeface="+mn-ea"/>
          <a:cs typeface="+mn-cs"/>
        </a:defRPr>
      </a:lvl2pPr>
      <a:lvl3pPr marL="1031832" indent="-206366" algn="l" defTabSz="825466" rtl="0" eaLnBrk="1" latinLnBrk="1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444566" indent="-206366" algn="l" defTabSz="825466" rtl="0" eaLnBrk="1" latinLnBrk="1" hangingPunct="1">
        <a:spcBef>
          <a:spcPct val="20000"/>
        </a:spcBef>
        <a:buFont typeface="Arial" pitchFamily="34" charset="0"/>
        <a:buChar char="–"/>
        <a:defRPr sz="1806" kern="1200">
          <a:solidFill>
            <a:schemeClr val="tx1"/>
          </a:solidFill>
          <a:latin typeface="+mn-lt"/>
          <a:ea typeface="+mn-ea"/>
          <a:cs typeface="+mn-cs"/>
        </a:defRPr>
      </a:lvl4pPr>
      <a:lvl5pPr marL="1857299" indent="-206366" algn="l" defTabSz="825466" rtl="0" eaLnBrk="1" latinLnBrk="1" hangingPunct="1">
        <a:spcBef>
          <a:spcPct val="20000"/>
        </a:spcBef>
        <a:buFont typeface="Arial" pitchFamily="34" charset="0"/>
        <a:buChar char="»"/>
        <a:defRPr sz="1806" kern="1200">
          <a:solidFill>
            <a:schemeClr val="tx1"/>
          </a:solidFill>
          <a:latin typeface="+mn-lt"/>
          <a:ea typeface="+mn-ea"/>
          <a:cs typeface="+mn-cs"/>
        </a:defRPr>
      </a:lvl5pPr>
      <a:lvl6pPr marL="2270032" indent="-206366" algn="l" defTabSz="825466" rtl="0" eaLnBrk="1" latinLnBrk="1" hangingPunct="1">
        <a:spcBef>
          <a:spcPct val="20000"/>
        </a:spcBef>
        <a:buFont typeface="Arial" pitchFamily="34" charset="0"/>
        <a:buChar char="•"/>
        <a:defRPr sz="1806" kern="1200">
          <a:solidFill>
            <a:schemeClr val="tx1"/>
          </a:solidFill>
          <a:latin typeface="+mn-lt"/>
          <a:ea typeface="+mn-ea"/>
          <a:cs typeface="+mn-cs"/>
        </a:defRPr>
      </a:lvl6pPr>
      <a:lvl7pPr marL="2682765" indent="-206366" algn="l" defTabSz="825466" rtl="0" eaLnBrk="1" latinLnBrk="1" hangingPunct="1">
        <a:spcBef>
          <a:spcPct val="20000"/>
        </a:spcBef>
        <a:buFont typeface="Arial" pitchFamily="34" charset="0"/>
        <a:buChar char="•"/>
        <a:defRPr sz="1806" kern="1200">
          <a:solidFill>
            <a:schemeClr val="tx1"/>
          </a:solidFill>
          <a:latin typeface="+mn-lt"/>
          <a:ea typeface="+mn-ea"/>
          <a:cs typeface="+mn-cs"/>
        </a:defRPr>
      </a:lvl7pPr>
      <a:lvl8pPr marL="3095498" indent="-206366" algn="l" defTabSz="825466" rtl="0" eaLnBrk="1" latinLnBrk="1" hangingPunct="1">
        <a:spcBef>
          <a:spcPct val="20000"/>
        </a:spcBef>
        <a:buFont typeface="Arial" pitchFamily="34" charset="0"/>
        <a:buChar char="•"/>
        <a:defRPr sz="1806" kern="1200">
          <a:solidFill>
            <a:schemeClr val="tx1"/>
          </a:solidFill>
          <a:latin typeface="+mn-lt"/>
          <a:ea typeface="+mn-ea"/>
          <a:cs typeface="+mn-cs"/>
        </a:defRPr>
      </a:lvl8pPr>
      <a:lvl9pPr marL="3508232" indent="-206366" algn="l" defTabSz="825466" rtl="0" eaLnBrk="1" latinLnBrk="1" hangingPunct="1">
        <a:spcBef>
          <a:spcPct val="20000"/>
        </a:spcBef>
        <a:buFont typeface="Arial" pitchFamily="34" charset="0"/>
        <a:buChar char="•"/>
        <a:defRPr sz="1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25466" rtl="0" eaLnBrk="1" latinLnBrk="1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12733" algn="l" defTabSz="825466" rtl="0" eaLnBrk="1" latinLnBrk="1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25466" algn="l" defTabSz="825466" rtl="0" eaLnBrk="1" latinLnBrk="1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38200" algn="l" defTabSz="825466" rtl="0" eaLnBrk="1" latinLnBrk="1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50933" algn="l" defTabSz="825466" rtl="0" eaLnBrk="1" latinLnBrk="1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63666" algn="l" defTabSz="825466" rtl="0" eaLnBrk="1" latinLnBrk="1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76399" algn="l" defTabSz="825466" rtl="0" eaLnBrk="1" latinLnBrk="1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89132" algn="l" defTabSz="825466" rtl="0" eaLnBrk="1" latinLnBrk="1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01866" algn="l" defTabSz="825466" rtl="0" eaLnBrk="1" latinLnBrk="1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mdpi.com/2076-3417/11/3/10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55B36-400E-BCA8-9BB0-E3A0971D8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86CBD040-4A1B-0A34-888C-2E94537BB7A5}"/>
              </a:ext>
            </a:extLst>
          </p:cNvPr>
          <p:cNvSpPr/>
          <p:nvPr/>
        </p:nvSpPr>
        <p:spPr>
          <a:xfrm>
            <a:off x="424494" y="4608"/>
            <a:ext cx="5591755" cy="6872383"/>
          </a:xfrm>
          <a:custGeom>
            <a:avLst/>
            <a:gdLst/>
            <a:ahLst/>
            <a:cxnLst/>
            <a:rect l="l" t="t" r="r" b="b"/>
            <a:pathLst>
              <a:path w="6144260" h="7551420">
                <a:moveTo>
                  <a:pt x="3806787" y="0"/>
                </a:moveTo>
                <a:lnTo>
                  <a:pt x="2044306" y="0"/>
                </a:lnTo>
                <a:lnTo>
                  <a:pt x="1965071" y="3492"/>
                </a:lnTo>
                <a:lnTo>
                  <a:pt x="1890991" y="11785"/>
                </a:lnTo>
                <a:lnTo>
                  <a:pt x="1821903" y="24472"/>
                </a:lnTo>
                <a:lnTo>
                  <a:pt x="1757641" y="41160"/>
                </a:lnTo>
                <a:lnTo>
                  <a:pt x="1698040" y="61442"/>
                </a:lnTo>
                <a:lnTo>
                  <a:pt x="1642922" y="84937"/>
                </a:lnTo>
                <a:lnTo>
                  <a:pt x="1592122" y="111239"/>
                </a:lnTo>
                <a:lnTo>
                  <a:pt x="1545475" y="139954"/>
                </a:lnTo>
                <a:lnTo>
                  <a:pt x="1502816" y="170675"/>
                </a:lnTo>
                <a:lnTo>
                  <a:pt x="1463967" y="203009"/>
                </a:lnTo>
                <a:lnTo>
                  <a:pt x="1428775" y="236550"/>
                </a:lnTo>
                <a:lnTo>
                  <a:pt x="1397050" y="270916"/>
                </a:lnTo>
                <a:lnTo>
                  <a:pt x="1368640" y="305701"/>
                </a:lnTo>
                <a:lnTo>
                  <a:pt x="1343367" y="340512"/>
                </a:lnTo>
                <a:lnTo>
                  <a:pt x="1321066" y="374942"/>
                </a:lnTo>
                <a:lnTo>
                  <a:pt x="1301584" y="408597"/>
                </a:lnTo>
                <a:lnTo>
                  <a:pt x="1270342" y="471995"/>
                </a:lnTo>
                <a:lnTo>
                  <a:pt x="1248308" y="527519"/>
                </a:lnTo>
                <a:lnTo>
                  <a:pt x="1234135" y="571982"/>
                </a:lnTo>
                <a:lnTo>
                  <a:pt x="1223987" y="615022"/>
                </a:lnTo>
                <a:lnTo>
                  <a:pt x="1100696" y="1312786"/>
                </a:lnTo>
                <a:lnTo>
                  <a:pt x="381444" y="5389067"/>
                </a:lnTo>
                <a:lnTo>
                  <a:pt x="2860725" y="5389067"/>
                </a:lnTo>
                <a:lnTo>
                  <a:pt x="3806787" y="0"/>
                </a:lnTo>
                <a:close/>
              </a:path>
              <a:path w="6144260" h="7551420">
                <a:moveTo>
                  <a:pt x="6144209" y="6030620"/>
                </a:moveTo>
                <a:lnTo>
                  <a:pt x="268249" y="6030620"/>
                </a:lnTo>
                <a:lnTo>
                  <a:pt x="0" y="7550798"/>
                </a:lnTo>
                <a:lnTo>
                  <a:pt x="5872302" y="7550798"/>
                </a:lnTo>
                <a:lnTo>
                  <a:pt x="6144209" y="6030620"/>
                </a:lnTo>
                <a:close/>
              </a:path>
            </a:pathLst>
          </a:custGeom>
          <a:solidFill>
            <a:srgbClr val="F36D2D"/>
          </a:solidFill>
        </p:spPr>
        <p:txBody>
          <a:bodyPr wrap="square" lIns="0" tIns="0" rIns="0" bIns="0" rtlCol="0"/>
          <a:lstStyle/>
          <a:p>
            <a:endParaRPr sz="1800">
              <a:latin typeface="Century Gothic" panose="020B0502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CB9D68E-D015-48D5-2349-6427A8213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983" y="5842274"/>
            <a:ext cx="2343929" cy="779505"/>
          </a:xfrm>
          <a:prstGeom prst="rect">
            <a:avLst/>
          </a:prstGeom>
        </p:spPr>
      </p:pic>
      <p:sp>
        <p:nvSpPr>
          <p:cNvPr id="7" name="object 13">
            <a:extLst>
              <a:ext uri="{FF2B5EF4-FFF2-40B4-BE49-F238E27FC236}">
                <a16:creationId xmlns:a16="http://schemas.microsoft.com/office/drawing/2014/main" id="{BE204AAE-DFE8-6625-6BE2-54C701AB0361}"/>
              </a:ext>
            </a:extLst>
          </p:cNvPr>
          <p:cNvSpPr txBox="1"/>
          <p:nvPr/>
        </p:nvSpPr>
        <p:spPr>
          <a:xfrm>
            <a:off x="4109027" y="3368487"/>
            <a:ext cx="5415812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kumimoji="1" lang="en-US" altLang="ko-KR" sz="2800" b="1" dirty="0" err="1">
                <a:latin typeface="Century Gothic" panose="020B0502020202020204" pitchFamily="34" charset="0"/>
                <a:ea typeface="나눔스퀘어 ExtraBold" panose="020B0600000101010101" pitchFamily="50" charset="-127"/>
              </a:rPr>
              <a:t>aLSR</a:t>
            </a:r>
            <a:endParaRPr kumimoji="1" lang="en-US" altLang="ko-KR" sz="2800" b="1" dirty="0">
              <a:latin typeface="Century Gothic" panose="020B0502020202020204" pitchFamily="34" charset="0"/>
              <a:ea typeface="나눔스퀘어 ExtraBold" panose="020B0600000101010101" pitchFamily="50" charset="-127"/>
            </a:endParaRPr>
          </a:p>
          <a:p>
            <a:pPr marL="12699">
              <a:spcBef>
                <a:spcPts val="100"/>
              </a:spcBef>
            </a:pPr>
            <a:r>
              <a:rPr kumimoji="1" lang="en-US" altLang="ko-KR" sz="2800" b="1" dirty="0">
                <a:latin typeface="Century Gothic" panose="020B0502020202020204" pitchFamily="34" charset="0"/>
                <a:ea typeface="나눔스퀘어 ExtraBold" panose="020B0600000101010101" pitchFamily="50" charset="-127"/>
              </a:rPr>
              <a:t>Laser Solder Reflow System</a:t>
            </a:r>
            <a:endParaRPr lang="en-US" sz="2735" b="1" spc="-35" dirty="0">
              <a:latin typeface="Century Gothic" panose="020B0502020202020204" pitchFamily="34" charset="0"/>
              <a:ea typeface="나눔스퀘어 ExtraBold" panose="020B0600000101010101" pitchFamily="50" charset="-127"/>
              <a:cs typeface="Arial"/>
            </a:endParaRPr>
          </a:p>
        </p:txBody>
      </p:sp>
      <p:pic>
        <p:nvPicPr>
          <p:cNvPr id="8" name="그림 7" descr="현미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2C7935E-9AE9-A29A-7359-463FFA340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120" y="1647624"/>
            <a:ext cx="5314725" cy="44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1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DB722-49A3-5DA8-8F45-B2B7F0236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F56E32D-BA0C-4A27-89E9-F0FDCA5C50AC}"/>
              </a:ext>
            </a:extLst>
          </p:cNvPr>
          <p:cNvSpPr txBox="1">
            <a:spLocks/>
          </p:cNvSpPr>
          <p:nvPr/>
        </p:nvSpPr>
        <p:spPr bwMode="auto">
          <a:xfrm>
            <a:off x="451808" y="621748"/>
            <a:ext cx="9454192" cy="81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1" tIns="44655" rIns="89311" bIns="44655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latinLnBrk="1" hangingPunct="1">
              <a:spcBef>
                <a:spcPct val="50000"/>
              </a:spcBef>
              <a:spcAft>
                <a:spcPct val="0"/>
              </a:spcAft>
              <a:buClr>
                <a:srgbClr val="004686"/>
              </a:buClr>
              <a:buSzPct val="11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254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538288" indent="-166688" algn="l" rtl="0" eaLnBrk="1" fontAlgn="base" latinLnBrk="1" hangingPunct="1">
              <a:spcBef>
                <a:spcPct val="25000"/>
              </a:spcBef>
              <a:spcAft>
                <a:spcPct val="0"/>
              </a:spcAft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034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ko-KR" sz="1370" b="0" kern="0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Tahoma" panose="020B0604030504040204" pitchFamily="34" charset="0"/>
              </a:rPr>
              <a:t>Proposed Laser Beam Solutions: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370" b="0" kern="0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Tahoma" panose="020B0604030504040204" pitchFamily="34" charset="0"/>
              </a:rPr>
              <a:t>5 x 5 mm Top Flat Laser Beam to reflow small components up to 5 x 5 mm size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370" b="0" kern="0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Tahoma" panose="020B0604030504040204" pitchFamily="34" charset="0"/>
              </a:rPr>
              <a:t>5 x 5 mm + 100 x 100 µm dual beam to reflow 600 µm solder ball</a:t>
            </a:r>
          </a:p>
        </p:txBody>
      </p:sp>
      <p:sp>
        <p:nvSpPr>
          <p:cNvPr id="3" name="슬라이드 번호 개체 틀 1">
            <a:extLst>
              <a:ext uri="{FF2B5EF4-FFF2-40B4-BE49-F238E27FC236}">
                <a16:creationId xmlns:a16="http://schemas.microsoft.com/office/drawing/2014/main" id="{554B6CAB-6123-0056-F62A-D12FE59F8123}"/>
              </a:ext>
            </a:extLst>
          </p:cNvPr>
          <p:cNvSpPr txBox="1">
            <a:spLocks/>
          </p:cNvSpPr>
          <p:nvPr/>
        </p:nvSpPr>
        <p:spPr>
          <a:xfrm>
            <a:off x="3748324" y="6015925"/>
            <a:ext cx="2265327" cy="365925"/>
          </a:xfrm>
          <a:prstGeom prst="rect">
            <a:avLst/>
          </a:prstGeom>
        </p:spPr>
        <p:txBody>
          <a:bodyPr vert="horz" lIns="89311" tIns="44655" rIns="89311" bIns="44655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E5BA07-6526-4CA6-9E06-458E8E64F326}" type="slidenum">
              <a:rPr lang="ko-KR" altLang="en-US" sz="977">
                <a:latin typeface="Century Gothic" panose="020B0502020202020204" pitchFamily="34" charset="0"/>
                <a:ea typeface="나눔스퀘어 ExtraBold" panose="020B0600000101010101" pitchFamily="50" charset="-127"/>
              </a:rPr>
              <a:pPr/>
              <a:t>2</a:t>
            </a:fld>
            <a:endParaRPr lang="ko-KR" altLang="en-US" sz="879" dirty="0">
              <a:latin typeface="Century Gothic" panose="020B0502020202020204" pitchFamily="34" charset="0"/>
              <a:ea typeface="나눔스퀘어 ExtraBold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C89184B-4290-30DA-4BA6-9DC3193C260C}"/>
              </a:ext>
            </a:extLst>
          </p:cNvPr>
          <p:cNvSpPr txBox="1">
            <a:spLocks/>
          </p:cNvSpPr>
          <p:nvPr/>
        </p:nvSpPr>
        <p:spPr>
          <a:xfrm>
            <a:off x="101557" y="9100"/>
            <a:ext cx="7553839" cy="535729"/>
          </a:xfrm>
        </p:spPr>
        <p:txBody>
          <a:bodyPr anchor="ctr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b="1" kern="0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Arial" panose="020B0604020202020204" pitchFamily="34" charset="0"/>
              </a:rPr>
              <a:t>Customer’s Rework Applications and Proposed Solutions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5998FA1B-F694-53E0-A39A-654AE6FC9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900447"/>
              </p:ext>
            </p:extLst>
          </p:nvPr>
        </p:nvGraphicFramePr>
        <p:xfrm>
          <a:off x="272480" y="1656270"/>
          <a:ext cx="9217024" cy="43749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126248565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3342556128"/>
                    </a:ext>
                  </a:extLst>
                </a:gridCol>
              </a:tblGrid>
              <a:tr h="2187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ko-KR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 ExtraBold" panose="020B0600000101010101" pitchFamily="50" charset="-127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37324" marR="37324" marT="34454" marB="17226" anchor="ctr"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ko-KR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 ExtraBold" panose="020B0600000101010101" pitchFamily="50" charset="-127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37324" marR="37324" marT="34454" marB="17226" anchor="ctr"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7596"/>
                  </a:ext>
                </a:extLst>
              </a:tr>
              <a:tr h="2187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marL="37324" marR="37324" marT="34454" marB="17226" anchor="ctr"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ko-KR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 ExtraBold" panose="020B0600000101010101" pitchFamily="50" charset="-127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37324" marR="37324" marT="34454" marB="17226" anchor="ctr" horzOverflow="overflow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402736"/>
                  </a:ext>
                </a:extLst>
              </a:tr>
            </a:tbl>
          </a:graphicData>
        </a:graphic>
      </p:graphicFrame>
      <p:pic>
        <p:nvPicPr>
          <p:cNvPr id="10" name="그림 9">
            <a:extLst>
              <a:ext uri="{FF2B5EF4-FFF2-40B4-BE49-F238E27FC236}">
                <a16:creationId xmlns:a16="http://schemas.microsoft.com/office/drawing/2014/main" id="{17F710E5-557F-F015-9396-C8EE65323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33" y="1927513"/>
            <a:ext cx="2808312" cy="159908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E75DCFE-9B16-A58F-6D6B-364CA2DF1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057" y="1690051"/>
            <a:ext cx="2618938" cy="203766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2A7B08F-55AA-8717-528A-B704633F4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207" y="3871729"/>
            <a:ext cx="2808312" cy="211341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661D252-152A-7917-F588-6C5FD325B9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23" y="4210478"/>
            <a:ext cx="1939794" cy="1454847"/>
          </a:xfrm>
          <a:prstGeom prst="rect">
            <a:avLst/>
          </a:prstGeom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5253D956-0762-FBBF-C8A5-4B05216B4A00}"/>
              </a:ext>
            </a:extLst>
          </p:cNvPr>
          <p:cNvSpPr/>
          <p:nvPr/>
        </p:nvSpPr>
        <p:spPr>
          <a:xfrm>
            <a:off x="5938475" y="4737311"/>
            <a:ext cx="400890" cy="4019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1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627CCB1-CB92-2DED-3D00-C4EBDFF29428}"/>
              </a:ext>
            </a:extLst>
          </p:cNvPr>
          <p:cNvGrpSpPr/>
          <p:nvPr/>
        </p:nvGrpSpPr>
        <p:grpSpPr>
          <a:xfrm>
            <a:off x="7251226" y="4210478"/>
            <a:ext cx="1934189" cy="1450643"/>
            <a:chOff x="3318232" y="4862155"/>
            <a:chExt cx="1973979" cy="1480485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190B781C-5715-BF92-02E4-5AE8425EE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232" y="4862155"/>
              <a:ext cx="1973979" cy="1480485"/>
            </a:xfrm>
            <a:prstGeom prst="rect">
              <a:avLst/>
            </a:prstGeom>
          </p:spPr>
        </p:pic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5B8F1496-6228-9251-5645-D2B5EF9722E9}"/>
                </a:ext>
              </a:extLst>
            </p:cNvPr>
            <p:cNvSpPr/>
            <p:nvPr/>
          </p:nvSpPr>
          <p:spPr>
            <a:xfrm>
              <a:off x="4101866" y="5399146"/>
              <a:ext cx="383307" cy="40650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1"/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6D62264-25E4-9716-E3E6-5506371C63D2}"/>
              </a:ext>
            </a:extLst>
          </p:cNvPr>
          <p:cNvSpPr/>
          <p:nvPr/>
        </p:nvSpPr>
        <p:spPr>
          <a:xfrm>
            <a:off x="6474692" y="2897316"/>
            <a:ext cx="288032" cy="288032"/>
          </a:xfrm>
          <a:prstGeom prst="rect">
            <a:avLst/>
          </a:prstGeom>
          <a:solidFill>
            <a:srgbClr val="FF5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9FDB515-2C65-D0C1-E24D-D04A33FFD803}"/>
              </a:ext>
            </a:extLst>
          </p:cNvPr>
          <p:cNvSpPr/>
          <p:nvPr/>
        </p:nvSpPr>
        <p:spPr>
          <a:xfrm>
            <a:off x="1487090" y="3117264"/>
            <a:ext cx="288032" cy="288032"/>
          </a:xfrm>
          <a:prstGeom prst="rect">
            <a:avLst/>
          </a:prstGeom>
          <a:solidFill>
            <a:srgbClr val="FF5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5364883-542D-A965-1478-A5E4F1C3BE34}"/>
              </a:ext>
            </a:extLst>
          </p:cNvPr>
          <p:cNvSpPr/>
          <p:nvPr/>
        </p:nvSpPr>
        <p:spPr>
          <a:xfrm>
            <a:off x="3204765" y="4329257"/>
            <a:ext cx="288032" cy="288032"/>
          </a:xfrm>
          <a:prstGeom prst="rect">
            <a:avLst/>
          </a:prstGeom>
          <a:solidFill>
            <a:srgbClr val="FF5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2FE2F9F2-2C42-A377-B2B6-ACB0D1F7ADC1}"/>
              </a:ext>
            </a:extLst>
          </p:cNvPr>
          <p:cNvCxnSpPr/>
          <p:nvPr/>
        </p:nvCxnSpPr>
        <p:spPr>
          <a:xfrm>
            <a:off x="992559" y="3261280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6171188E-C7D6-37AA-222B-D13EFA772ABC}"/>
              </a:ext>
            </a:extLst>
          </p:cNvPr>
          <p:cNvCxnSpPr/>
          <p:nvPr/>
        </p:nvCxnSpPr>
        <p:spPr>
          <a:xfrm>
            <a:off x="5979057" y="3055692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52635E6-6803-FC3D-32E7-819404800F36}"/>
              </a:ext>
            </a:extLst>
          </p:cNvPr>
          <p:cNvCxnSpPr>
            <a:cxnSpLocks/>
          </p:cNvCxnSpPr>
          <p:nvPr/>
        </p:nvCxnSpPr>
        <p:spPr>
          <a:xfrm flipH="1">
            <a:off x="3590443" y="4473273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8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6503EB6-7123-B4C5-E651-8B6EED203331}"/>
              </a:ext>
            </a:extLst>
          </p:cNvPr>
          <p:cNvSpPr/>
          <p:nvPr/>
        </p:nvSpPr>
        <p:spPr>
          <a:xfrm>
            <a:off x="460370" y="710138"/>
            <a:ext cx="8985260" cy="5385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41" dirty="0">
                <a:solidFill>
                  <a:srgbClr val="FF6B00"/>
                </a:solidFill>
                <a:latin typeface="Century Gothic" panose="020B0502020202020204" pitchFamily="34" charset="0"/>
                <a:ea typeface="나눔스퀘어OTF ExtraBold" panose="020B0600000101010101" pitchFamily="34" charset="-127"/>
              </a:rPr>
              <a:t>Area Laser Selective Reflow designed for rework purposes</a:t>
            </a:r>
            <a:endParaRPr lang="ko-KR" altLang="en-US" sz="1367" dirty="0">
              <a:solidFill>
                <a:srgbClr val="FF6B00"/>
              </a:solidFill>
              <a:latin typeface="Century Gothic" panose="020B0502020202020204" pitchFamily="34" charset="0"/>
              <a:ea typeface="나눔스퀘어 Bold" panose="020B0600000101010101" pitchFamily="50" charset="-127"/>
            </a:endParaRPr>
          </a:p>
        </p:txBody>
      </p:sp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D39DBF3E-0248-9343-9B1D-75B43ACBF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64703"/>
              </p:ext>
            </p:extLst>
          </p:nvPr>
        </p:nvGraphicFramePr>
        <p:xfrm>
          <a:off x="5209230" y="2022377"/>
          <a:ext cx="4195266" cy="3627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724">
                  <a:extLst>
                    <a:ext uri="{9D8B030D-6E8A-4147-A177-3AD203B41FA5}">
                      <a16:colId xmlns:a16="http://schemas.microsoft.com/office/drawing/2014/main" val="393291498"/>
                    </a:ext>
                  </a:extLst>
                </a:gridCol>
                <a:gridCol w="2974542">
                  <a:extLst>
                    <a:ext uri="{9D8B030D-6E8A-4147-A177-3AD203B41FA5}">
                      <a16:colId xmlns:a16="http://schemas.microsoft.com/office/drawing/2014/main" val="3718691486"/>
                    </a:ext>
                  </a:extLst>
                </a:gridCol>
              </a:tblGrid>
              <a:tr h="455478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400" kern="1200" dirty="0">
                        <a:solidFill>
                          <a:srgbClr val="FF6B00"/>
                        </a:solidFill>
                        <a:latin typeface="Century Gothic" panose="020B0502020202020204" pitchFamily="34" charset="0"/>
                        <a:ea typeface="나눔스퀘어OTF Bold" panose="020B0600000101010101" pitchFamily="34" charset="-127"/>
                        <a:cs typeface="+mn-cs"/>
                      </a:endParaRPr>
                    </a:p>
                  </a:txBody>
                  <a:tcPr marL="89311" marR="89311" marT="44655" marB="44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kern="1200" dirty="0">
                          <a:solidFill>
                            <a:srgbClr val="FF6B00"/>
                          </a:solidFill>
                          <a:latin typeface="Century Gothic" panose="020B0502020202020204" pitchFamily="34" charset="0"/>
                          <a:ea typeface="나눔스퀘어OTF Bold" panose="020B0600000101010101" pitchFamily="34" charset="-127"/>
                          <a:cs typeface="+mn-cs"/>
                        </a:rPr>
                        <a:t>Specification</a:t>
                      </a:r>
                      <a:endParaRPr lang="ko-KR" altLang="en-US" sz="1600" dirty="0">
                        <a:latin typeface="Century Gothic" panose="020B0502020202020204" pitchFamily="34" charset="0"/>
                      </a:endParaRPr>
                    </a:p>
                  </a:txBody>
                  <a:tcPr marL="89311" marR="89311" marT="44655" marB="44655" anchor="ctr">
                    <a:lnL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572609"/>
                  </a:ext>
                </a:extLst>
              </a:tr>
              <a:tr h="38715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Laser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OTF" panose="020B0600000101010101" pitchFamily="34" charset="-127"/>
                        <a:cs typeface="+mn-cs"/>
                      </a:endParaRPr>
                    </a:p>
                  </a:txBody>
                  <a:tcPr marL="89311" marR="89311" marT="44655" marB="44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200W / 30 W</a:t>
                      </a:r>
                    </a:p>
                  </a:txBody>
                  <a:tcPr marL="89311" marR="89311" marT="44655" marB="44655" anchor="ctr">
                    <a:lnL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469048"/>
                  </a:ext>
                </a:extLst>
              </a:tr>
              <a:tr h="38715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Area Beam Size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OTF" panose="020B0600000101010101" pitchFamily="34" charset="-127"/>
                        <a:cs typeface="+mn-cs"/>
                      </a:endParaRPr>
                    </a:p>
                  </a:txBody>
                  <a:tcPr marL="89311" marR="89311" marT="44655" marB="44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Laser Beam 5 x 5 mm fixed/</a:t>
                      </a:r>
                    </a:p>
                    <a:p>
                      <a:pPr marL="0" algn="ctr" defTabSz="914400" rtl="0" eaLnBrk="1" fontAlgn="ctr" latinLnBrk="1" hangingPunct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100 x 100 µm fixed</a:t>
                      </a:r>
                    </a:p>
                  </a:txBody>
                  <a:tcPr marL="89311" marR="89311" marT="44655" marB="44655" anchor="ctr">
                    <a:lnL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70571"/>
                  </a:ext>
                </a:extLst>
              </a:tr>
              <a:tr h="387156">
                <a:tc rowSpan="3"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Accessories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OTF" panose="020B0600000101010101" pitchFamily="34" charset="-127"/>
                        <a:cs typeface="+mn-cs"/>
                      </a:endParaRPr>
                    </a:p>
                  </a:txBody>
                  <a:tcPr marL="89311" marR="89311" marT="44655" marB="44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13” Tablet PC</a:t>
                      </a:r>
                    </a:p>
                  </a:txBody>
                  <a:tcPr marL="89311" marR="89311" marT="44655" marB="44655" anchor="ctr">
                    <a:lnL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421585"/>
                  </a:ext>
                </a:extLst>
              </a:tr>
              <a:tr h="387156">
                <a:tc v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100" kern="1200" dirty="0">
                        <a:solidFill>
                          <a:schemeClr val="tx1"/>
                        </a:solidFill>
                        <a:latin typeface="나눔스퀘어OTF" panose="020B0600000101010101" pitchFamily="34" charset="-127"/>
                        <a:ea typeface="나눔스퀘어OTF" panose="020B0600000101010101" pitchFamily="34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IR Camera temperature profiler</a:t>
                      </a:r>
                    </a:p>
                  </a:txBody>
                  <a:tcPr marL="89311" marR="89311" marT="44655" marB="44655" anchor="ctr">
                    <a:lnL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311935"/>
                  </a:ext>
                </a:extLst>
              </a:tr>
              <a:tr h="387156">
                <a:tc vMerge="1"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ko-KR" altLang="en-US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OTF" panose="020B0600000101010101" pitchFamily="34" charset="-127"/>
                        <a:cs typeface="+mn-cs"/>
                      </a:endParaRPr>
                    </a:p>
                  </a:txBody>
                  <a:tcPr marL="89311" marR="89311" marT="44655" marB="44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8x magnification camera vision</a:t>
                      </a:r>
                    </a:p>
                  </a:txBody>
                  <a:tcPr marL="89311" marR="89311" marT="44655" marB="44655" anchor="ctr">
                    <a:lnL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653761"/>
                  </a:ext>
                </a:extLst>
              </a:tr>
              <a:tr h="38715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Stage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OTF" panose="020B0600000101010101" pitchFamily="34" charset="-127"/>
                        <a:cs typeface="+mn-cs"/>
                      </a:endParaRPr>
                    </a:p>
                  </a:txBody>
                  <a:tcPr marL="89311" marR="89311" marT="44655" marB="44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X/Y Manual Stage</a:t>
                      </a:r>
                    </a:p>
                    <a:p>
                      <a:pPr marL="0" algn="ctr" defTabSz="914400" rtl="0" eaLnBrk="1" fontAlgn="ctr" latinLnBrk="1" hangingPunct="1"/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+ </a:t>
                      </a:r>
                      <a:r>
                        <a:rPr lang="en-US" altLang="ko-KR" sz="11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Motorised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 Z-Axis for focus control </a:t>
                      </a:r>
                    </a:p>
                  </a:txBody>
                  <a:tcPr marL="89311" marR="89311" marT="44655" marB="44655" anchor="ctr">
                    <a:lnL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530575"/>
                  </a:ext>
                </a:extLst>
              </a:tr>
              <a:tr h="387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Dimension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OTF" panose="020B0600000101010101" pitchFamily="34" charset="-127"/>
                        <a:cs typeface="+mn-cs"/>
                      </a:endParaRPr>
                    </a:p>
                  </a:txBody>
                  <a:tcPr marL="89311" marR="89311" marT="44655" marB="44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900 x 750 x 1980mm</a:t>
                      </a:r>
                      <a:endParaRPr lang="ko-KR" altLang="en-US" sz="1100" dirty="0">
                        <a:latin typeface="Century Gothic" panose="020B0502020202020204" pitchFamily="34" charset="0"/>
                        <a:ea typeface="나눔스퀘어OTF" panose="020B0600000101010101" pitchFamily="34" charset="-127"/>
                      </a:endParaRPr>
                    </a:p>
                  </a:txBody>
                  <a:tcPr marL="89311" marR="89311" marT="44655" marB="44655" anchor="ctr">
                    <a:lnL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263575"/>
                  </a:ext>
                </a:extLst>
              </a:tr>
              <a:tr h="387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altLang="ko-KR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OTF" panose="020B0600000101010101" pitchFamily="34" charset="-127"/>
                          <a:cs typeface="+mn-cs"/>
                        </a:rPr>
                        <a:t>Lead Time</a:t>
                      </a:r>
                      <a:endParaRPr lang="ko-KR" altLang="en-US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OTF" panose="020B0600000101010101" pitchFamily="34" charset="-127"/>
                        <a:cs typeface="+mn-cs"/>
                      </a:endParaRPr>
                    </a:p>
                  </a:txBody>
                  <a:tcPr marL="89311" marR="89311" marT="44655" marB="4465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altLang="ko-KR" sz="1100" dirty="0">
                          <a:latin typeface="Century Gothic" panose="020B0502020202020204" pitchFamily="34" charset="0"/>
                          <a:ea typeface="나눔스퀘어OTF" panose="020B0600000101010101" pitchFamily="34" charset="-127"/>
                        </a:rPr>
                        <a:t>4-5 months</a:t>
                      </a:r>
                      <a:endParaRPr lang="ko-KR" altLang="en-US" sz="1100" dirty="0">
                        <a:latin typeface="Century Gothic" panose="020B0502020202020204" pitchFamily="34" charset="0"/>
                        <a:ea typeface="나눔스퀘어OTF" panose="020B0600000101010101" pitchFamily="34" charset="-127"/>
                      </a:endParaRPr>
                    </a:p>
                  </a:txBody>
                  <a:tcPr marL="89311" marR="89311" marT="44655" marB="44655" anchor="ctr">
                    <a:lnL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103703"/>
                  </a:ext>
                </a:extLst>
              </a:tr>
            </a:tbl>
          </a:graphicData>
        </a:graphic>
      </p:graphicFrame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B1C4F4F3-3DE5-4E63-98AD-E655565710B5}"/>
              </a:ext>
            </a:extLst>
          </p:cNvPr>
          <p:cNvSpPr/>
          <p:nvPr/>
        </p:nvSpPr>
        <p:spPr>
          <a:xfrm>
            <a:off x="99838" y="6091660"/>
            <a:ext cx="9706325" cy="447656"/>
          </a:xfrm>
          <a:prstGeom prst="roundRect">
            <a:avLst>
              <a:gd name="adj" fmla="val 76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41" b="1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339F31-3FF0-44AF-8E7D-13B681F5B08A}"/>
              </a:ext>
            </a:extLst>
          </p:cNvPr>
          <p:cNvSpPr txBox="1"/>
          <p:nvPr/>
        </p:nvSpPr>
        <p:spPr>
          <a:xfrm>
            <a:off x="99838" y="6095558"/>
            <a:ext cx="9706325" cy="360547"/>
          </a:xfrm>
          <a:prstGeom prst="rect">
            <a:avLst/>
          </a:prstGeom>
          <a:noFill/>
        </p:spPr>
        <p:txBody>
          <a:bodyPr wrap="square" lIns="84265" tIns="42132" rIns="84265" bIns="4213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67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나눔스퀘어OTF" panose="020B0600000101010101" pitchFamily="34" charset="-127"/>
                <a:cs typeface="Arial" panose="020B0604020202020204" pitchFamily="34" charset="0"/>
              </a:rPr>
              <a:t>Research EQ for Fast &amp; Reliable metallic joints with </a:t>
            </a:r>
            <a:r>
              <a:rPr lang="en-US" altLang="zh-CN" sz="1367" b="1" kern="0" dirty="0">
                <a:solidFill>
                  <a:srgbClr val="FF0000"/>
                </a:solidFill>
                <a:latin typeface="Century Gothic" panose="020B0502020202020204" pitchFamily="34" charset="0"/>
                <a:ea typeface="나눔스퀘어OTF" panose="020B0600000101010101" pitchFamily="34" charset="-127"/>
                <a:cs typeface="Arial" panose="020B0604020202020204" pitchFamily="34" charset="0"/>
              </a:rPr>
              <a:t>Area Laser</a:t>
            </a:r>
          </a:p>
        </p:txBody>
      </p:sp>
      <p:pic>
        <p:nvPicPr>
          <p:cNvPr id="10" name="그림 9" descr="기계, 과학 기기, 컴퓨터, 의료 장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57B2F10-8C27-4EB6-A102-CC5FA240E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80" y="1413449"/>
            <a:ext cx="4867482" cy="4172721"/>
          </a:xfrm>
          <a:prstGeom prst="rect">
            <a:avLst/>
          </a:prstGeom>
        </p:spPr>
      </p:pic>
      <p:sp>
        <p:nvSpPr>
          <p:cNvPr id="3" name="슬라이드 번호 개체 틀 1">
            <a:extLst>
              <a:ext uri="{FF2B5EF4-FFF2-40B4-BE49-F238E27FC236}">
                <a16:creationId xmlns:a16="http://schemas.microsoft.com/office/drawing/2014/main" id="{B3385A3E-26A3-49D3-389E-17BDE19A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20333" y="4835623"/>
            <a:ext cx="2265327" cy="365925"/>
          </a:xfrm>
          <a:prstGeom prst="rect">
            <a:avLst/>
          </a:prstGeom>
        </p:spPr>
        <p:txBody>
          <a:bodyPr vert="horz" lIns="89311" tIns="44655" rIns="89311" bIns="44655" rtlCol="0" anchor="ctr"/>
          <a:lstStyle>
            <a:defPPr>
              <a:defRPr lang="ko-KR"/>
            </a:defPPr>
            <a:lvl1pPr marL="0" algn="ctr" defTabSz="893094" rtl="0" eaLnBrk="1" latinLnBrk="1" hangingPunct="1">
              <a:defRPr sz="1172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46547" algn="l" defTabSz="893094" rtl="0" eaLnBrk="1" latinLnBrk="1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094" algn="l" defTabSz="893094" rtl="0" eaLnBrk="1" latinLnBrk="1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642" algn="l" defTabSz="893094" rtl="0" eaLnBrk="1" latinLnBrk="1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6189" algn="l" defTabSz="893094" rtl="0" eaLnBrk="1" latinLnBrk="1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32736" algn="l" defTabSz="893094" rtl="0" eaLnBrk="1" latinLnBrk="1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9283" algn="l" defTabSz="893094" rtl="0" eaLnBrk="1" latinLnBrk="1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25831" algn="l" defTabSz="893094" rtl="0" eaLnBrk="1" latinLnBrk="1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2378" algn="l" defTabSz="893094" rtl="0" eaLnBrk="1" latinLnBrk="1" hangingPunct="1"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E5BA07-6526-4CA6-9E06-458E8E64F326}" type="slidenum">
              <a:rPr lang="ko-KR" altLang="en-US" smtClean="0">
                <a:latin typeface="Century Gothic" panose="020B0502020202020204" pitchFamily="34" charset="0"/>
              </a:rPr>
              <a:pPr/>
              <a:t>3</a:t>
            </a:fld>
            <a:endParaRPr lang="ko-KR" altLang="en-US" sz="879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D335F632-3F03-DB67-CB69-51674EF4FBC2}"/>
              </a:ext>
            </a:extLst>
          </p:cNvPr>
          <p:cNvSpPr txBox="1">
            <a:spLocks/>
          </p:cNvSpPr>
          <p:nvPr/>
        </p:nvSpPr>
        <p:spPr>
          <a:xfrm>
            <a:off x="101557" y="9100"/>
            <a:ext cx="7553839" cy="535729"/>
          </a:xfrm>
        </p:spPr>
        <p:txBody>
          <a:bodyPr anchor="ctr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b="1" kern="0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Arial" panose="020B0604020202020204" pitchFamily="34" charset="0"/>
              </a:rPr>
              <a:t>LSR_TB General Specifications</a:t>
            </a:r>
          </a:p>
        </p:txBody>
      </p:sp>
      <p:sp>
        <p:nvSpPr>
          <p:cNvPr id="13" name="슬라이드 번호 개체 틀 1">
            <a:extLst>
              <a:ext uri="{FF2B5EF4-FFF2-40B4-BE49-F238E27FC236}">
                <a16:creationId xmlns:a16="http://schemas.microsoft.com/office/drawing/2014/main" id="{4D1E2070-3C58-7933-4FD1-4ADAAC51A948}"/>
              </a:ext>
            </a:extLst>
          </p:cNvPr>
          <p:cNvSpPr txBox="1">
            <a:spLocks/>
          </p:cNvSpPr>
          <p:nvPr/>
        </p:nvSpPr>
        <p:spPr>
          <a:xfrm>
            <a:off x="3820333" y="6509300"/>
            <a:ext cx="2265327" cy="365925"/>
          </a:xfrm>
          <a:prstGeom prst="rect">
            <a:avLst/>
          </a:prstGeom>
        </p:spPr>
        <p:txBody>
          <a:bodyPr vert="horz" lIns="89311" tIns="44655" rIns="89311" bIns="44655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E5BA07-6526-4CA6-9E06-458E8E64F326}" type="slidenum">
              <a:rPr lang="ko-KR" altLang="en-US" sz="977">
                <a:latin typeface="Century Gothic" panose="020B0502020202020204" pitchFamily="34" charset="0"/>
                <a:ea typeface="나눔스퀘어 ExtraBold" panose="020B0600000101010101" pitchFamily="50" charset="-127"/>
              </a:rPr>
              <a:pPr/>
              <a:t>3</a:t>
            </a:fld>
            <a:endParaRPr lang="ko-KR" altLang="en-US" sz="879" dirty="0">
              <a:latin typeface="Century Gothic" panose="020B0502020202020204" pitchFamily="34" charset="0"/>
              <a:ea typeface="나눔스퀘어 ExtraBold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2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기계, 과학 기기, 컴퓨터, 의료 장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674AA0C-3822-4131-9D7A-89F5DE8CAE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26" r="21372"/>
          <a:stretch>
            <a:fillRect/>
          </a:stretch>
        </p:blipFill>
        <p:spPr>
          <a:xfrm>
            <a:off x="3404824" y="764704"/>
            <a:ext cx="3096344" cy="560383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DF1B8EFF-7C77-4106-94C6-15080BEC6ACE}"/>
              </a:ext>
            </a:extLst>
          </p:cNvPr>
          <p:cNvSpPr/>
          <p:nvPr/>
        </p:nvSpPr>
        <p:spPr>
          <a:xfrm>
            <a:off x="1275318" y="1907178"/>
            <a:ext cx="1569205" cy="239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074" dirty="0">
                <a:solidFill>
                  <a:srgbClr val="000000"/>
                </a:solidFill>
                <a:latin typeface="Century Gothic" panose="020B0502020202020204" pitchFamily="34" charset="0"/>
              </a:rPr>
              <a:t>Laser Head on </a:t>
            </a:r>
            <a:r>
              <a:rPr lang="en-US" altLang="ko-KR" sz="1074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motorised</a:t>
            </a:r>
            <a:r>
              <a:rPr lang="en-US" altLang="ko-KR" sz="1074" dirty="0">
                <a:solidFill>
                  <a:srgbClr val="000000"/>
                </a:solidFill>
                <a:latin typeface="Century Gothic" panose="020B0502020202020204" pitchFamily="34" charset="0"/>
              </a:rPr>
              <a:t> Z-axis</a:t>
            </a:r>
            <a:endParaRPr lang="ko-KR" altLang="en-US" sz="1074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9CA739A-6F54-4254-A0F3-9AD265D4D226}"/>
              </a:ext>
            </a:extLst>
          </p:cNvPr>
          <p:cNvSpPr/>
          <p:nvPr/>
        </p:nvSpPr>
        <p:spPr>
          <a:xfrm>
            <a:off x="7068947" y="2542161"/>
            <a:ext cx="1169228" cy="239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74" dirty="0">
                <a:solidFill>
                  <a:srgbClr val="000000"/>
                </a:solidFill>
                <a:latin typeface="Century Gothic" panose="020B0502020202020204" pitchFamily="34" charset="0"/>
              </a:rPr>
              <a:t>Control PC</a:t>
            </a:r>
            <a:endParaRPr lang="ko-KR" altLang="en-US" sz="1074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0310797-C655-44F3-8A90-3674F19F5BC3}"/>
              </a:ext>
            </a:extLst>
          </p:cNvPr>
          <p:cNvSpPr/>
          <p:nvPr/>
        </p:nvSpPr>
        <p:spPr>
          <a:xfrm>
            <a:off x="7068947" y="4306119"/>
            <a:ext cx="1571920" cy="224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74" dirty="0">
                <a:solidFill>
                  <a:srgbClr val="000000"/>
                </a:solidFill>
                <a:latin typeface="Century Gothic" panose="020B0502020202020204" pitchFamily="34" charset="0"/>
              </a:rPr>
              <a:t>Work Bench</a:t>
            </a:r>
            <a:endParaRPr lang="ko-KR" altLang="en-US" sz="1074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C6B0B34-0304-4EE8-8B26-7C75F22FAE5E}"/>
              </a:ext>
            </a:extLst>
          </p:cNvPr>
          <p:cNvSpPr/>
          <p:nvPr/>
        </p:nvSpPr>
        <p:spPr>
          <a:xfrm>
            <a:off x="7068947" y="3667459"/>
            <a:ext cx="1347502" cy="239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74" dirty="0">
                <a:solidFill>
                  <a:srgbClr val="000000"/>
                </a:solidFill>
                <a:latin typeface="Century Gothic" panose="020B0502020202020204" pitchFamily="34" charset="0"/>
              </a:rPr>
              <a:t>X/Y Stage</a:t>
            </a:r>
            <a:endParaRPr lang="ko-KR" altLang="en-US" sz="1074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44CB906-EB2D-42C6-A0E9-1B273C065C76}"/>
              </a:ext>
            </a:extLst>
          </p:cNvPr>
          <p:cNvSpPr/>
          <p:nvPr/>
        </p:nvSpPr>
        <p:spPr>
          <a:xfrm>
            <a:off x="7068947" y="3107392"/>
            <a:ext cx="1810919" cy="239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74" dirty="0">
                <a:solidFill>
                  <a:srgbClr val="000000"/>
                </a:solidFill>
                <a:latin typeface="Century Gothic" panose="020B0502020202020204" pitchFamily="34" charset="0"/>
              </a:rPr>
              <a:t>EMO(Emergency Stop)</a:t>
            </a:r>
            <a:endParaRPr lang="ko-KR" altLang="en-US" sz="1074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59A3F97-301E-4069-A678-6B7A5FEA17AA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184913" y="4418374"/>
            <a:ext cx="1884034" cy="31956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3A19C341-6BC5-4C20-9152-E2417C80CC1E}"/>
              </a:ext>
            </a:extLst>
          </p:cNvPr>
          <p:cNvCxnSpPr>
            <a:cxnSpLocks/>
          </p:cNvCxnSpPr>
          <p:nvPr/>
        </p:nvCxnSpPr>
        <p:spPr>
          <a:xfrm>
            <a:off x="5754936" y="2399001"/>
            <a:ext cx="1314011" cy="30711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FC908CC5-4068-47D8-94E1-62333569DA33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4840625" y="3787206"/>
            <a:ext cx="222832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 w="med" len="med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AB313D8E-F37B-42F7-B300-FFD5465946F8}"/>
              </a:ext>
            </a:extLst>
          </p:cNvPr>
          <p:cNvCxnSpPr>
            <a:cxnSpLocks/>
          </p:cNvCxnSpPr>
          <p:nvPr/>
        </p:nvCxnSpPr>
        <p:spPr>
          <a:xfrm flipV="1">
            <a:off x="5855623" y="3265356"/>
            <a:ext cx="1213324" cy="42055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A9FE019D-347D-49A0-95C0-90AECBEB6002}"/>
              </a:ext>
            </a:extLst>
          </p:cNvPr>
          <p:cNvCxnSpPr>
            <a:cxnSpLocks/>
          </p:cNvCxnSpPr>
          <p:nvPr/>
        </p:nvCxnSpPr>
        <p:spPr>
          <a:xfrm flipH="1" flipV="1">
            <a:off x="2568111" y="2289343"/>
            <a:ext cx="1920859" cy="72717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582EABA-3E01-44E9-AA79-4B710074B4AB}"/>
              </a:ext>
            </a:extLst>
          </p:cNvPr>
          <p:cNvSpPr/>
          <p:nvPr/>
        </p:nvSpPr>
        <p:spPr>
          <a:xfrm>
            <a:off x="848544" y="2648652"/>
            <a:ext cx="1435678" cy="45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074" dirty="0">
                <a:solidFill>
                  <a:srgbClr val="000000"/>
                </a:solidFill>
                <a:latin typeface="Century Gothic" panose="020B0502020202020204" pitchFamily="34" charset="0"/>
              </a:rPr>
              <a:t>IR</a:t>
            </a:r>
            <a:r>
              <a:rPr lang="ko-KR" altLang="en-US" sz="1074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ko-KR" sz="1074" dirty="0">
                <a:solidFill>
                  <a:srgbClr val="000000"/>
                </a:solidFill>
                <a:latin typeface="Century Gothic" panose="020B0502020202020204" pitchFamily="34" charset="0"/>
              </a:rPr>
              <a:t>Camera (temperature profiling)</a:t>
            </a:r>
            <a:endParaRPr lang="ko-KR" altLang="en-US" sz="1074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E08EEE88-C459-4BEC-B464-B6F5E30B01E8}"/>
              </a:ext>
            </a:extLst>
          </p:cNvPr>
          <p:cNvCxnSpPr>
            <a:cxnSpLocks/>
          </p:cNvCxnSpPr>
          <p:nvPr/>
        </p:nvCxnSpPr>
        <p:spPr>
          <a:xfrm flipH="1" flipV="1">
            <a:off x="2263752" y="2882531"/>
            <a:ext cx="1866244" cy="28232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1">
            <a:extLst>
              <a:ext uri="{FF2B5EF4-FFF2-40B4-BE49-F238E27FC236}">
                <a16:creationId xmlns:a16="http://schemas.microsoft.com/office/drawing/2014/main" id="{8615993F-BF6E-6425-A5DA-D6DDF1A133EB}"/>
              </a:ext>
            </a:extLst>
          </p:cNvPr>
          <p:cNvSpPr txBox="1">
            <a:spLocks/>
          </p:cNvSpPr>
          <p:nvPr/>
        </p:nvSpPr>
        <p:spPr>
          <a:xfrm>
            <a:off x="101557" y="9100"/>
            <a:ext cx="7553839" cy="535729"/>
          </a:xfrm>
        </p:spPr>
        <p:txBody>
          <a:bodyPr anchor="ctr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b="1" kern="0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Arial" panose="020B0604020202020204" pitchFamily="34" charset="0"/>
              </a:rPr>
              <a:t>Machine Configurations</a:t>
            </a:r>
          </a:p>
        </p:txBody>
      </p:sp>
      <p:sp>
        <p:nvSpPr>
          <p:cNvPr id="11" name="슬라이드 번호 개체 틀 1">
            <a:extLst>
              <a:ext uri="{FF2B5EF4-FFF2-40B4-BE49-F238E27FC236}">
                <a16:creationId xmlns:a16="http://schemas.microsoft.com/office/drawing/2014/main" id="{169B1D08-6F61-E666-6C9C-2A5825CB48CE}"/>
              </a:ext>
            </a:extLst>
          </p:cNvPr>
          <p:cNvSpPr txBox="1">
            <a:spLocks/>
          </p:cNvSpPr>
          <p:nvPr/>
        </p:nvSpPr>
        <p:spPr>
          <a:xfrm>
            <a:off x="3820333" y="6509300"/>
            <a:ext cx="2265327" cy="365925"/>
          </a:xfrm>
          <a:prstGeom prst="rect">
            <a:avLst/>
          </a:prstGeom>
        </p:spPr>
        <p:txBody>
          <a:bodyPr vert="horz" lIns="89311" tIns="44655" rIns="89311" bIns="44655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E5BA07-6526-4CA6-9E06-458E8E64F326}" type="slidenum">
              <a:rPr lang="ko-KR" altLang="en-US" sz="977">
                <a:latin typeface="Century Gothic" panose="020B0502020202020204" pitchFamily="34" charset="0"/>
                <a:ea typeface="나눔스퀘어 ExtraBold" panose="020B0600000101010101" pitchFamily="50" charset="-127"/>
              </a:rPr>
              <a:pPr/>
              <a:t>4</a:t>
            </a:fld>
            <a:endParaRPr lang="ko-KR" altLang="en-US" sz="879" dirty="0">
              <a:latin typeface="Century Gothic" panose="020B0502020202020204" pitchFamily="34" charset="0"/>
              <a:ea typeface="나눔스퀘어 ExtraBold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6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직사각형 53">
            <a:extLst>
              <a:ext uri="{FF2B5EF4-FFF2-40B4-BE49-F238E27FC236}">
                <a16:creationId xmlns:a16="http://schemas.microsoft.com/office/drawing/2014/main" id="{88F8FFD2-ED17-CFE6-36A0-3417AB53ED60}"/>
              </a:ext>
            </a:extLst>
          </p:cNvPr>
          <p:cNvSpPr/>
          <p:nvPr/>
        </p:nvSpPr>
        <p:spPr>
          <a:xfrm>
            <a:off x="5469360" y="-4751"/>
            <a:ext cx="6608861" cy="242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77" dirty="0">
                <a:solidFill>
                  <a:schemeClr val="bg1"/>
                </a:solidFill>
                <a:latin typeface="Century Gothic" panose="020B0502020202020204" pitchFamily="34" charset="0"/>
              </a:rPr>
              <a:t>Head Unit</a:t>
            </a:r>
            <a:endParaRPr lang="ko-KR" altLang="en-US" sz="977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2650FBE4-7E47-8F3E-CAF4-A1CF31BC690B}"/>
              </a:ext>
            </a:extLst>
          </p:cNvPr>
          <p:cNvSpPr txBox="1">
            <a:spLocks/>
          </p:cNvSpPr>
          <p:nvPr/>
        </p:nvSpPr>
        <p:spPr>
          <a:xfrm>
            <a:off x="101557" y="9100"/>
            <a:ext cx="7553839" cy="535729"/>
          </a:xfrm>
        </p:spPr>
        <p:txBody>
          <a:bodyPr anchor="ctr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b="1" kern="0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Arial" panose="020B0604020202020204" pitchFamily="34" charset="0"/>
              </a:rPr>
              <a:t>IR camera</a:t>
            </a:r>
          </a:p>
        </p:txBody>
      </p:sp>
      <p:pic>
        <p:nvPicPr>
          <p:cNvPr id="3" name="그림 19" descr="기계, 과학 기기, 컴퓨터, 의료 장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C19606C-BC10-1D88-BEC6-4EDE1D2AA6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04" t="39834" r="45897" b="47777"/>
          <a:stretch>
            <a:fillRect/>
          </a:stretch>
        </p:blipFill>
        <p:spPr>
          <a:xfrm>
            <a:off x="632520" y="3284984"/>
            <a:ext cx="1224136" cy="16780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3737644-32B9-298B-01C7-079893D3DC0C}"/>
              </a:ext>
            </a:extLst>
          </p:cNvPr>
          <p:cNvGrpSpPr/>
          <p:nvPr/>
        </p:nvGrpSpPr>
        <p:grpSpPr>
          <a:xfrm>
            <a:off x="2585391" y="2826594"/>
            <a:ext cx="3785131" cy="2701126"/>
            <a:chOff x="941882" y="2448689"/>
            <a:chExt cx="5419985" cy="3867782"/>
          </a:xfrm>
        </p:grpSpPr>
        <p:pic>
          <p:nvPicPr>
            <p:cNvPr id="7" name="그림 4">
              <a:extLst>
                <a:ext uri="{FF2B5EF4-FFF2-40B4-BE49-F238E27FC236}">
                  <a16:creationId xmlns:a16="http://schemas.microsoft.com/office/drawing/2014/main" id="{E5FBBECF-6265-3A60-3149-4260A5C8C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882" y="2448689"/>
              <a:ext cx="5419985" cy="3867782"/>
            </a:xfrm>
            <a:prstGeom prst="rect">
              <a:avLst/>
            </a:prstGeom>
          </p:spPr>
        </p:pic>
        <p:pic>
          <p:nvPicPr>
            <p:cNvPr id="8" name="그림 10">
              <a:extLst>
                <a:ext uri="{FF2B5EF4-FFF2-40B4-BE49-F238E27FC236}">
                  <a16:creationId xmlns:a16="http://schemas.microsoft.com/office/drawing/2014/main" id="{E7AAB75D-0CB3-DF9E-730B-5C265D326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1443" y="3797990"/>
              <a:ext cx="1898729" cy="1975017"/>
            </a:xfrm>
            <a:prstGeom prst="rect">
              <a:avLst/>
            </a:prstGeom>
          </p:spPr>
        </p:pic>
      </p:grpSp>
      <p:graphicFrame>
        <p:nvGraphicFramePr>
          <p:cNvPr id="9" name="표 11">
            <a:extLst>
              <a:ext uri="{FF2B5EF4-FFF2-40B4-BE49-F238E27FC236}">
                <a16:creationId xmlns:a16="http://schemas.microsoft.com/office/drawing/2014/main" id="{AF1D5B47-8E74-9260-F87A-B5F41474E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02167"/>
              </p:ext>
            </p:extLst>
          </p:nvPr>
        </p:nvGraphicFramePr>
        <p:xfrm>
          <a:off x="6753200" y="2780928"/>
          <a:ext cx="2404841" cy="2792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965">
                  <a:extLst>
                    <a:ext uri="{9D8B030D-6E8A-4147-A177-3AD203B41FA5}">
                      <a16:colId xmlns:a16="http://schemas.microsoft.com/office/drawing/2014/main" val="633159301"/>
                    </a:ext>
                  </a:extLst>
                </a:gridCol>
                <a:gridCol w="1374876">
                  <a:extLst>
                    <a:ext uri="{9D8B030D-6E8A-4147-A177-3AD203B41FA5}">
                      <a16:colId xmlns:a16="http://schemas.microsoft.com/office/drawing/2014/main" val="411446904"/>
                    </a:ext>
                  </a:extLst>
                </a:gridCol>
              </a:tblGrid>
              <a:tr h="24310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IR Point 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Peak Temp.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℃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35554"/>
                  </a:ext>
                </a:extLst>
              </a:tr>
              <a:tr h="15251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260.6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867592"/>
                  </a:ext>
                </a:extLst>
              </a:tr>
              <a:tr h="15251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1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 ExtraBold" panose="020B0600000101010101" pitchFamily="50" charset="-127"/>
                        <a:cs typeface="Tahoma" panose="020B0604030504040204" pitchFamily="34" charset="0"/>
                      </a:endParaRP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260.5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472585"/>
                  </a:ext>
                </a:extLst>
              </a:tr>
              <a:tr h="15251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2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 ExtraBold" panose="020B0600000101010101" pitchFamily="50" charset="-127"/>
                        <a:cs typeface="Tahoma" panose="020B0604030504040204" pitchFamily="34" charset="0"/>
                      </a:endParaRP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260.4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01730"/>
                  </a:ext>
                </a:extLst>
              </a:tr>
              <a:tr h="15251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3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 ExtraBold" panose="020B0600000101010101" pitchFamily="50" charset="-127"/>
                        <a:cs typeface="Tahoma" panose="020B0604030504040204" pitchFamily="34" charset="0"/>
                      </a:endParaRP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257.4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980437"/>
                  </a:ext>
                </a:extLst>
              </a:tr>
              <a:tr h="15251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4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 ExtraBold" panose="020B0600000101010101" pitchFamily="50" charset="-127"/>
                        <a:cs typeface="Tahoma" panose="020B0604030504040204" pitchFamily="34" charset="0"/>
                      </a:endParaRP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260.9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058376"/>
                  </a:ext>
                </a:extLst>
              </a:tr>
              <a:tr h="15251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5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 ExtraBold" panose="020B0600000101010101" pitchFamily="50" charset="-127"/>
                        <a:cs typeface="Tahoma" panose="020B0604030504040204" pitchFamily="34" charset="0"/>
                      </a:endParaRP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254.9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015549"/>
                  </a:ext>
                </a:extLst>
              </a:tr>
              <a:tr h="15251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6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 ExtraBold" panose="020B0600000101010101" pitchFamily="50" charset="-127"/>
                        <a:cs typeface="Tahoma" panose="020B0604030504040204" pitchFamily="34" charset="0"/>
                      </a:endParaRP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256.7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241507"/>
                  </a:ext>
                </a:extLst>
              </a:tr>
              <a:tr h="15251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7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 ExtraBold" panose="020B0600000101010101" pitchFamily="50" charset="-127"/>
                        <a:cs typeface="Tahoma" panose="020B0604030504040204" pitchFamily="34" charset="0"/>
                      </a:endParaRP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rgbClr val="0D0DED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253.4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285175"/>
                  </a:ext>
                </a:extLst>
              </a:tr>
              <a:tr h="15251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8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 ExtraBold" panose="020B0600000101010101" pitchFamily="50" charset="-127"/>
                        <a:cs typeface="Tahoma" panose="020B0604030504040204" pitchFamily="34" charset="0"/>
                      </a:endParaRP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259.4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164389"/>
                  </a:ext>
                </a:extLst>
              </a:tr>
              <a:tr h="15251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Max-Min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나눔스퀘어 ExtraBold" panose="020B0600000101010101" pitchFamily="50" charset="-127"/>
                        <a:cs typeface="Tahoma" panose="020B0604030504040204" pitchFamily="34" charset="0"/>
                      </a:endParaRP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7.5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448025"/>
                  </a:ext>
                </a:extLst>
              </a:tr>
              <a:tr h="152512"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Average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나눔스퀘어 ExtraBold" panose="020B0600000101010101" pitchFamily="50" charset="-127"/>
                          <a:cs typeface="Tahoma" panose="020B0604030504040204" pitchFamily="34" charset="0"/>
                        </a:rPr>
                        <a:t>258.2</a:t>
                      </a:r>
                    </a:p>
                  </a:txBody>
                  <a:tcPr marL="84136" marR="84136" marT="42068" marB="42068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126246"/>
                  </a:ext>
                </a:extLst>
              </a:tr>
            </a:tbl>
          </a:graphicData>
        </a:graphic>
      </p:graphicFrame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D1A42719-5998-AC09-649D-CF4367ABD7A8}"/>
              </a:ext>
            </a:extLst>
          </p:cNvPr>
          <p:cNvSpPr txBox="1">
            <a:spLocks/>
          </p:cNvSpPr>
          <p:nvPr/>
        </p:nvSpPr>
        <p:spPr bwMode="auto">
          <a:xfrm>
            <a:off x="452935" y="827742"/>
            <a:ext cx="9313465" cy="33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97" tIns="44799" rIns="89597" bIns="44799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latinLnBrk="1" hangingPunct="1">
              <a:spcBef>
                <a:spcPct val="50000"/>
              </a:spcBef>
              <a:spcAft>
                <a:spcPct val="0"/>
              </a:spcAft>
              <a:buClr>
                <a:srgbClr val="004686"/>
              </a:buClr>
              <a:buSzPct val="11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254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538288" indent="-166688" algn="l" rtl="0" eaLnBrk="1" fontAlgn="base" latinLnBrk="1" hangingPunct="1">
              <a:spcBef>
                <a:spcPct val="25000"/>
              </a:spcBef>
              <a:spcAft>
                <a:spcPct val="0"/>
              </a:spcAft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034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370" b="0" kern="0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Tahoma" panose="020B0604030504040204" pitchFamily="34" charset="0"/>
              </a:rPr>
              <a:t>The IR camera provides real-time surface temperature monitoring once calibrated. It is a convenient tool for reflow profile development and process monitoring.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370" b="0" kern="0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Tahoma" panose="020B0604030504040204" pitchFamily="34" charset="0"/>
              </a:rPr>
              <a:t>The example below shows the camera monitoring the temperature across a 12-inch wafer. This highlights the IR camera's precision.</a:t>
            </a:r>
          </a:p>
        </p:txBody>
      </p:sp>
    </p:spTree>
    <p:extLst>
      <p:ext uri="{BB962C8B-B14F-4D97-AF65-F5344CB8AC3E}">
        <p14:creationId xmlns:p14="http://schemas.microsoft.com/office/powerpoint/2010/main" val="284726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C350565-E1C2-BCCA-8CD5-FD38255AE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760" y="1450583"/>
            <a:ext cx="2961905" cy="4142857"/>
          </a:xfrm>
          <a:prstGeom prst="rect">
            <a:avLst/>
          </a:prstGeom>
        </p:spPr>
      </p:pic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557F249C-93EF-6808-4A4A-16B36EA7127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337220" y="1711016"/>
            <a:ext cx="863871" cy="215970"/>
          </a:xfrm>
          <a:prstGeom prst="bentConnector3">
            <a:avLst>
              <a:gd name="adj1" fmla="val 50000"/>
            </a:avLst>
          </a:prstGeom>
          <a:ln w="19050">
            <a:solidFill>
              <a:srgbClr val="FF821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8CEC3E-B4A5-B37A-5CDF-6A237307DB10}"/>
              </a:ext>
            </a:extLst>
          </p:cNvPr>
          <p:cNvSpPr txBox="1"/>
          <p:nvPr/>
        </p:nvSpPr>
        <p:spPr>
          <a:xfrm>
            <a:off x="1185219" y="2446943"/>
            <a:ext cx="2075468" cy="80482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78" b="1" dirty="0">
                <a:solidFill>
                  <a:srgbClr val="FF0000"/>
                </a:solidFill>
                <a:latin typeface="Century Gothic" panose="020B0502020202020204" pitchFamily="34" charset="0"/>
              </a:rPr>
              <a:t>1) 808nm Laser Beam</a:t>
            </a:r>
          </a:p>
          <a:p>
            <a:pPr marL="167991" indent="-167991">
              <a:lnSpc>
                <a:spcPct val="150000"/>
              </a:lnSpc>
              <a:buFontTx/>
              <a:buChar char="-"/>
            </a:pPr>
            <a:r>
              <a:rPr lang="en-US" altLang="ko-KR" sz="1078" b="1" dirty="0">
                <a:latin typeface="Century Gothic" panose="020B0502020202020204" pitchFamily="34" charset="0"/>
              </a:rPr>
              <a:t>Beam Size</a:t>
            </a:r>
            <a:r>
              <a:rPr lang="ko-KR" altLang="en-US" sz="1078" b="1" dirty="0">
                <a:latin typeface="Century Gothic" panose="020B0502020202020204" pitchFamily="34" charset="0"/>
              </a:rPr>
              <a:t> </a:t>
            </a:r>
            <a:r>
              <a:rPr lang="en-US" altLang="ko-KR" sz="1078" b="1" dirty="0">
                <a:latin typeface="Century Gothic" panose="020B0502020202020204" pitchFamily="34" charset="0"/>
              </a:rPr>
              <a:t>:</a:t>
            </a:r>
            <a:r>
              <a:rPr lang="ko-KR" altLang="en-US" sz="1078" b="1" dirty="0">
                <a:latin typeface="Century Gothic" panose="020B0502020202020204" pitchFamily="34" charset="0"/>
              </a:rPr>
              <a:t>  </a:t>
            </a:r>
            <a:r>
              <a:rPr lang="en-US" altLang="ko-KR" sz="1078" b="1" dirty="0">
                <a:latin typeface="Century Gothic" panose="020B0502020202020204" pitchFamily="34" charset="0"/>
              </a:rPr>
              <a:t>100 x 100 µm</a:t>
            </a:r>
          </a:p>
          <a:p>
            <a:pPr marL="167991" indent="-167991">
              <a:lnSpc>
                <a:spcPct val="150000"/>
              </a:lnSpc>
              <a:buFontTx/>
              <a:buChar char="-"/>
            </a:pPr>
            <a:r>
              <a:rPr lang="en-US" altLang="ko-KR" sz="1078" b="1" dirty="0">
                <a:latin typeface="Century Gothic" panose="020B0502020202020204" pitchFamily="34" charset="0"/>
              </a:rPr>
              <a:t>Solder ball reflow</a:t>
            </a: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962A79EF-9628-E7B9-4C90-E412CA49887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60688" y="2713825"/>
            <a:ext cx="1004524" cy="184910"/>
          </a:xfrm>
          <a:prstGeom prst="bentConnector3">
            <a:avLst>
              <a:gd name="adj1" fmla="val 69917"/>
            </a:avLst>
          </a:prstGeom>
          <a:ln w="19050">
            <a:solidFill>
              <a:srgbClr val="FF0000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3A5063E-510F-9707-23DE-8F31D8B567E9}"/>
              </a:ext>
            </a:extLst>
          </p:cNvPr>
          <p:cNvSpPr txBox="1"/>
          <p:nvPr/>
        </p:nvSpPr>
        <p:spPr>
          <a:xfrm>
            <a:off x="6857500" y="3879015"/>
            <a:ext cx="1891225" cy="1553374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78" b="1" dirty="0">
                <a:solidFill>
                  <a:srgbClr val="0070C0"/>
                </a:solidFill>
                <a:latin typeface="Century Gothic" panose="020B0502020202020204" pitchFamily="34" charset="0"/>
              </a:rPr>
              <a:t>3) Coaxial Camera Vision </a:t>
            </a:r>
          </a:p>
          <a:p>
            <a:pPr marL="167991" indent="-167991">
              <a:lnSpc>
                <a:spcPct val="150000"/>
              </a:lnSpc>
              <a:buFontTx/>
              <a:buChar char="-"/>
            </a:pPr>
            <a:r>
              <a:rPr lang="en-US" altLang="ko-KR" sz="1078" b="1" dirty="0">
                <a:latin typeface="Century Gothic" panose="020B0502020202020204" pitchFamily="34" charset="0"/>
              </a:rPr>
              <a:t>Down-looking camera vision with 8x magnification</a:t>
            </a:r>
          </a:p>
          <a:p>
            <a:pPr marL="167991" indent="-167991">
              <a:lnSpc>
                <a:spcPct val="150000"/>
              </a:lnSpc>
              <a:buFontTx/>
              <a:buChar char="-"/>
            </a:pPr>
            <a:r>
              <a:rPr lang="en-US" altLang="ko-KR" sz="1078" b="1" dirty="0">
                <a:latin typeface="Century Gothic" panose="020B0502020202020204" pitchFamily="34" charset="0"/>
              </a:rPr>
              <a:t>Real-time viewing and monitoring</a:t>
            </a:r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3EC589D8-FDA3-3924-4655-6FCCA1BB6AA4}"/>
              </a:ext>
            </a:extLst>
          </p:cNvPr>
          <p:cNvSpPr/>
          <p:nvPr/>
        </p:nvSpPr>
        <p:spPr>
          <a:xfrm rot="10800000">
            <a:off x="4365648" y="5332449"/>
            <a:ext cx="132253" cy="583565"/>
          </a:xfrm>
          <a:prstGeom prst="triangle">
            <a:avLst/>
          </a:prstGeom>
          <a:solidFill>
            <a:srgbClr val="FF0000">
              <a:alpha val="50000"/>
            </a:srgb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64">
              <a:latin typeface="Century Gothic" panose="020B0502020202020204" pitchFamily="34" charset="0"/>
            </a:endParaRPr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C2AB90DB-9059-54A0-A13C-25022B2F975F}"/>
              </a:ext>
            </a:extLst>
          </p:cNvPr>
          <p:cNvCxnSpPr>
            <a:cxnSpLocks/>
          </p:cNvCxnSpPr>
          <p:nvPr/>
        </p:nvCxnSpPr>
        <p:spPr>
          <a:xfrm flipV="1">
            <a:off x="5652100" y="4475902"/>
            <a:ext cx="1205400" cy="1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슬라이드 번호 개체 틀 2">
            <a:extLst>
              <a:ext uri="{FF2B5EF4-FFF2-40B4-BE49-F238E27FC236}">
                <a16:creationId xmlns:a16="http://schemas.microsoft.com/office/drawing/2014/main" id="{7E181D6D-2BCC-6FD3-B408-2526A5DD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07463" y="6559840"/>
            <a:ext cx="2091070" cy="225492"/>
          </a:xfrm>
        </p:spPr>
        <p:txBody>
          <a:bodyPr/>
          <a:lstStyle/>
          <a:p>
            <a:fld id="{63E5BA07-6526-4CA6-9E06-458E8E64F326}" type="slidenum">
              <a:rPr lang="ko-KR" altLang="en-US" smtClean="0">
                <a:latin typeface="Century Gothic" panose="020B0502020202020204" pitchFamily="34" charset="0"/>
              </a:rPr>
              <a:pPr/>
              <a:t>6</a:t>
            </a:fld>
            <a:endParaRPr lang="ko-KR" altLang="en-US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3B2C4B-E99B-36DB-22FA-54540051C88E}"/>
              </a:ext>
            </a:extLst>
          </p:cNvPr>
          <p:cNvSpPr txBox="1"/>
          <p:nvPr/>
        </p:nvSpPr>
        <p:spPr>
          <a:xfrm>
            <a:off x="5201091" y="1523574"/>
            <a:ext cx="3456609" cy="806824"/>
          </a:xfrm>
          <a:prstGeom prst="rect">
            <a:avLst/>
          </a:prstGeom>
          <a:noFill/>
          <a:ln w="19050">
            <a:solidFill>
              <a:srgbClr val="FF821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78" b="1" dirty="0">
                <a:solidFill>
                  <a:srgbClr val="FF8211"/>
                </a:solidFill>
                <a:latin typeface="Century Gothic" panose="020B0502020202020204" pitchFamily="34" charset="0"/>
              </a:rPr>
              <a:t>2) 980nm Laser Beam</a:t>
            </a:r>
          </a:p>
          <a:p>
            <a:pPr marL="167991" indent="-167991">
              <a:lnSpc>
                <a:spcPct val="150000"/>
              </a:lnSpc>
              <a:buFontTx/>
              <a:buChar char="-"/>
            </a:pPr>
            <a:r>
              <a:rPr lang="en-US" altLang="ko-KR" sz="1078" b="1" dirty="0">
                <a:latin typeface="Century Gothic" panose="020B0502020202020204" pitchFamily="34" charset="0"/>
              </a:rPr>
              <a:t>Beam Size : </a:t>
            </a:r>
            <a:r>
              <a:rPr lang="ko-KR" altLang="en-US" sz="1078" b="1" dirty="0">
                <a:latin typeface="Century Gothic" panose="020B0502020202020204" pitchFamily="34" charset="0"/>
              </a:rPr>
              <a:t> </a:t>
            </a:r>
            <a:r>
              <a:rPr lang="en-US" altLang="ko-KR" sz="1078" b="1" dirty="0">
                <a:latin typeface="Century Gothic" panose="020B0502020202020204" pitchFamily="34" charset="0"/>
              </a:rPr>
              <a:t>5 x 5 mm</a:t>
            </a:r>
          </a:p>
          <a:p>
            <a:pPr marL="167991" indent="-167991">
              <a:lnSpc>
                <a:spcPct val="150000"/>
              </a:lnSpc>
              <a:buFontTx/>
              <a:buChar char="-"/>
            </a:pPr>
            <a:r>
              <a:rPr lang="en-US" altLang="ko-KR" sz="1078" b="1" dirty="0">
                <a:latin typeface="Century Gothic" panose="020B0502020202020204" pitchFamily="34" charset="0"/>
              </a:rPr>
              <a:t>Solder ball pre-heating / QFN and QFP reflow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B9EA6A26-9B83-DF55-2C50-AC4434B7E0CD}"/>
              </a:ext>
            </a:extLst>
          </p:cNvPr>
          <p:cNvSpPr txBox="1">
            <a:spLocks/>
          </p:cNvSpPr>
          <p:nvPr/>
        </p:nvSpPr>
        <p:spPr bwMode="auto">
          <a:xfrm>
            <a:off x="452935" y="827742"/>
            <a:ext cx="9313465" cy="33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97" tIns="44799" rIns="89597" bIns="44799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latinLnBrk="1" hangingPunct="1">
              <a:spcBef>
                <a:spcPct val="50000"/>
              </a:spcBef>
              <a:spcAft>
                <a:spcPct val="0"/>
              </a:spcAft>
              <a:buClr>
                <a:srgbClr val="004686"/>
              </a:buClr>
              <a:buSzPct val="11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254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538288" indent="-166688" algn="l" rtl="0" eaLnBrk="1" fontAlgn="base" latinLnBrk="1" hangingPunct="1">
              <a:spcBef>
                <a:spcPct val="25000"/>
              </a:spcBef>
              <a:spcAft>
                <a:spcPct val="0"/>
              </a:spcAft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034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370" b="0" kern="0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Tahoma" panose="020B0604030504040204" pitchFamily="34" charset="0"/>
              </a:rPr>
              <a:t>The Laser and Vision Head integrates three coaxial functions with the same focal length: a vision system and two lasers of different sizes and wavelengths.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CA30885-C185-583B-DFCD-02E22E4FA365}"/>
              </a:ext>
            </a:extLst>
          </p:cNvPr>
          <p:cNvSpPr txBox="1">
            <a:spLocks/>
          </p:cNvSpPr>
          <p:nvPr/>
        </p:nvSpPr>
        <p:spPr>
          <a:xfrm>
            <a:off x="101557" y="9100"/>
            <a:ext cx="7553839" cy="535729"/>
          </a:xfrm>
        </p:spPr>
        <p:txBody>
          <a:bodyPr anchor="ctr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b="1" kern="0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Arial" panose="020B0604020202020204" pitchFamily="34" charset="0"/>
              </a:rPr>
              <a:t>Laser and Vision Head</a:t>
            </a:r>
          </a:p>
        </p:txBody>
      </p:sp>
    </p:spTree>
    <p:extLst>
      <p:ext uri="{BB962C8B-B14F-4D97-AF65-F5344CB8AC3E}">
        <p14:creationId xmlns:p14="http://schemas.microsoft.com/office/powerpoint/2010/main" val="359360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:a16="http://schemas.microsoft.com/office/drawing/2014/main" id="{A71ABE86-E2F8-0B0E-4F40-2A3DA97E2497}"/>
              </a:ext>
            </a:extLst>
          </p:cNvPr>
          <p:cNvGrpSpPr/>
          <p:nvPr/>
        </p:nvGrpSpPr>
        <p:grpSpPr>
          <a:xfrm>
            <a:off x="1509885" y="4819915"/>
            <a:ext cx="6954152" cy="1440853"/>
            <a:chOff x="1152451" y="5193347"/>
            <a:chExt cx="7119957" cy="1475207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116FD635-C963-C16E-FDAD-118547233FDA}"/>
                </a:ext>
              </a:extLst>
            </p:cNvPr>
            <p:cNvSpPr/>
            <p:nvPr/>
          </p:nvSpPr>
          <p:spPr>
            <a:xfrm>
              <a:off x="4368155" y="5198570"/>
              <a:ext cx="594976" cy="549749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4" name="Rectangle 13">
              <a:extLst>
                <a:ext uri="{FF2B5EF4-FFF2-40B4-BE49-F238E27FC236}">
                  <a16:creationId xmlns:a16="http://schemas.microsoft.com/office/drawing/2014/main" id="{9F4F8318-AB39-45B5-F936-7EBE5A1E1210}"/>
                </a:ext>
              </a:extLst>
            </p:cNvPr>
            <p:cNvSpPr/>
            <p:nvPr/>
          </p:nvSpPr>
          <p:spPr>
            <a:xfrm>
              <a:off x="1152451" y="5491927"/>
              <a:ext cx="7118150" cy="131724"/>
            </a:xfrm>
            <a:prstGeom prst="rect">
              <a:avLst/>
            </a:prstGeom>
            <a:solidFill>
              <a:srgbClr val="FFFF0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C2CC588-5CA0-3CDF-6A7B-A977AF1E37F7}"/>
                </a:ext>
              </a:extLst>
            </p:cNvPr>
            <p:cNvSpPr/>
            <p:nvPr/>
          </p:nvSpPr>
          <p:spPr>
            <a:xfrm>
              <a:off x="2316763" y="5193347"/>
              <a:ext cx="594976" cy="549749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6" name="Rectangle 26">
              <a:extLst>
                <a:ext uri="{FF2B5EF4-FFF2-40B4-BE49-F238E27FC236}">
                  <a16:creationId xmlns:a16="http://schemas.microsoft.com/office/drawing/2014/main" id="{0EEFD146-3DE0-6C91-D859-C43502D66C46}"/>
                </a:ext>
              </a:extLst>
            </p:cNvPr>
            <p:cNvSpPr/>
            <p:nvPr/>
          </p:nvSpPr>
          <p:spPr>
            <a:xfrm>
              <a:off x="2267845" y="5575957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7" name="Rectangle 28">
              <a:extLst>
                <a:ext uri="{FF2B5EF4-FFF2-40B4-BE49-F238E27FC236}">
                  <a16:creationId xmlns:a16="http://schemas.microsoft.com/office/drawing/2014/main" id="{C20D0A2B-2E5A-5225-8755-519AF19B3CF4}"/>
                </a:ext>
              </a:extLst>
            </p:cNvPr>
            <p:cNvSpPr/>
            <p:nvPr/>
          </p:nvSpPr>
          <p:spPr>
            <a:xfrm>
              <a:off x="2318042" y="5477690"/>
              <a:ext cx="597851" cy="114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8" name="Oval 49">
              <a:extLst>
                <a:ext uri="{FF2B5EF4-FFF2-40B4-BE49-F238E27FC236}">
                  <a16:creationId xmlns:a16="http://schemas.microsoft.com/office/drawing/2014/main" id="{ADA465ED-CF98-2B95-0B17-0D62A624CF1E}"/>
                </a:ext>
              </a:extLst>
            </p:cNvPr>
            <p:cNvSpPr/>
            <p:nvPr/>
          </p:nvSpPr>
          <p:spPr>
            <a:xfrm>
              <a:off x="6266999" y="5202873"/>
              <a:ext cx="605942" cy="549749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8CE2C77D-43D3-C122-731A-9DCC9BFED86B}"/>
                </a:ext>
              </a:extLst>
            </p:cNvPr>
            <p:cNvSpPr/>
            <p:nvPr/>
          </p:nvSpPr>
          <p:spPr>
            <a:xfrm>
              <a:off x="1154258" y="5722174"/>
              <a:ext cx="7118150" cy="2974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3CA0D3-01EA-B13C-E6F6-8D84D5AF3CA5}"/>
                </a:ext>
              </a:extLst>
            </p:cNvPr>
            <p:cNvSpPr/>
            <p:nvPr/>
          </p:nvSpPr>
          <p:spPr>
            <a:xfrm>
              <a:off x="1154257" y="6006259"/>
              <a:ext cx="7118150" cy="2974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3BF701-61EF-EA7A-5149-A76A7E625CCD}"/>
                </a:ext>
              </a:extLst>
            </p:cNvPr>
            <p:cNvSpPr/>
            <p:nvPr/>
          </p:nvSpPr>
          <p:spPr>
            <a:xfrm>
              <a:off x="1154257" y="6299222"/>
              <a:ext cx="7118150" cy="3693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3162BE-BCA6-8450-DAF6-7165F73C842C}"/>
                </a:ext>
              </a:extLst>
            </p:cNvPr>
            <p:cNvSpPr/>
            <p:nvPr/>
          </p:nvSpPr>
          <p:spPr>
            <a:xfrm>
              <a:off x="1154257" y="5623700"/>
              <a:ext cx="7118150" cy="113272"/>
            </a:xfrm>
            <a:prstGeom prst="rect">
              <a:avLst/>
            </a:prstGeom>
            <a:solidFill>
              <a:srgbClr val="FFC00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78191497-4F38-73AF-0DAD-63D5C14FD91A}"/>
                </a:ext>
              </a:extLst>
            </p:cNvPr>
            <p:cNvSpPr/>
            <p:nvPr/>
          </p:nvSpPr>
          <p:spPr>
            <a:xfrm>
              <a:off x="2406737" y="6577540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9585CAF1-B6F6-2223-2718-64449D8240A7}"/>
                </a:ext>
              </a:extLst>
            </p:cNvPr>
            <p:cNvSpPr/>
            <p:nvPr/>
          </p:nvSpPr>
          <p:spPr>
            <a:xfrm>
              <a:off x="3878693" y="6571771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64" name="Rectangle 16">
              <a:extLst>
                <a:ext uri="{FF2B5EF4-FFF2-40B4-BE49-F238E27FC236}">
                  <a16:creationId xmlns:a16="http://schemas.microsoft.com/office/drawing/2014/main" id="{10F1C18E-3A27-F5EC-65F9-FE044A3487C0}"/>
                </a:ext>
              </a:extLst>
            </p:cNvPr>
            <p:cNvSpPr/>
            <p:nvPr/>
          </p:nvSpPr>
          <p:spPr>
            <a:xfrm>
              <a:off x="5339571" y="6571770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66" name="Rectangle 17">
              <a:extLst>
                <a:ext uri="{FF2B5EF4-FFF2-40B4-BE49-F238E27FC236}">
                  <a16:creationId xmlns:a16="http://schemas.microsoft.com/office/drawing/2014/main" id="{1D6D195A-B0A9-9ACF-296C-C80CAE60BBEA}"/>
                </a:ext>
              </a:extLst>
            </p:cNvPr>
            <p:cNvSpPr/>
            <p:nvPr/>
          </p:nvSpPr>
          <p:spPr>
            <a:xfrm>
              <a:off x="6603129" y="6571769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73" name="Rectangle 18">
              <a:extLst>
                <a:ext uri="{FF2B5EF4-FFF2-40B4-BE49-F238E27FC236}">
                  <a16:creationId xmlns:a16="http://schemas.microsoft.com/office/drawing/2014/main" id="{C304F802-B380-9130-74CE-1B82375B88C5}"/>
                </a:ext>
              </a:extLst>
            </p:cNvPr>
            <p:cNvSpPr/>
            <p:nvPr/>
          </p:nvSpPr>
          <p:spPr>
            <a:xfrm>
              <a:off x="1510823" y="6289529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74" name="Rectangle 19">
              <a:extLst>
                <a:ext uri="{FF2B5EF4-FFF2-40B4-BE49-F238E27FC236}">
                  <a16:creationId xmlns:a16="http://schemas.microsoft.com/office/drawing/2014/main" id="{20404FA3-0026-27AD-2949-A3D566F3CD10}"/>
                </a:ext>
              </a:extLst>
            </p:cNvPr>
            <p:cNvSpPr/>
            <p:nvPr/>
          </p:nvSpPr>
          <p:spPr>
            <a:xfrm>
              <a:off x="2982779" y="6283760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75" name="Rectangle 20">
              <a:extLst>
                <a:ext uri="{FF2B5EF4-FFF2-40B4-BE49-F238E27FC236}">
                  <a16:creationId xmlns:a16="http://schemas.microsoft.com/office/drawing/2014/main" id="{EAE4838D-C7BA-1A2E-CBF9-DF8133F6E366}"/>
                </a:ext>
              </a:extLst>
            </p:cNvPr>
            <p:cNvSpPr/>
            <p:nvPr/>
          </p:nvSpPr>
          <p:spPr>
            <a:xfrm>
              <a:off x="4443658" y="6283759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76" name="Rectangle 21">
              <a:extLst>
                <a:ext uri="{FF2B5EF4-FFF2-40B4-BE49-F238E27FC236}">
                  <a16:creationId xmlns:a16="http://schemas.microsoft.com/office/drawing/2014/main" id="{E8FEC65D-A7F1-7ECB-B98E-D4F16A43F605}"/>
                </a:ext>
              </a:extLst>
            </p:cNvPr>
            <p:cNvSpPr/>
            <p:nvPr/>
          </p:nvSpPr>
          <p:spPr>
            <a:xfrm>
              <a:off x="6276935" y="6274185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77" name="Rectangle 22">
              <a:extLst>
                <a:ext uri="{FF2B5EF4-FFF2-40B4-BE49-F238E27FC236}">
                  <a16:creationId xmlns:a16="http://schemas.microsoft.com/office/drawing/2014/main" id="{51A90E56-086D-976A-5DD8-1E840D93F569}"/>
                </a:ext>
              </a:extLst>
            </p:cNvPr>
            <p:cNvSpPr/>
            <p:nvPr/>
          </p:nvSpPr>
          <p:spPr>
            <a:xfrm>
              <a:off x="1860118" y="5970836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4A2B935D-3A32-6632-C675-9D7BC57C5CDC}"/>
                </a:ext>
              </a:extLst>
            </p:cNvPr>
            <p:cNvSpPr/>
            <p:nvPr/>
          </p:nvSpPr>
          <p:spPr>
            <a:xfrm>
              <a:off x="3326536" y="6002806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79" name="Rectangle 24">
              <a:extLst>
                <a:ext uri="{FF2B5EF4-FFF2-40B4-BE49-F238E27FC236}">
                  <a16:creationId xmlns:a16="http://schemas.microsoft.com/office/drawing/2014/main" id="{6167A1CC-8DBD-0EB4-828F-112C262651E2}"/>
                </a:ext>
              </a:extLst>
            </p:cNvPr>
            <p:cNvSpPr/>
            <p:nvPr/>
          </p:nvSpPr>
          <p:spPr>
            <a:xfrm>
              <a:off x="4505211" y="5983036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CBF082F3-8F0E-BA87-FF90-A6FCC596B5FF}"/>
                </a:ext>
              </a:extLst>
            </p:cNvPr>
            <p:cNvSpPr/>
            <p:nvPr/>
          </p:nvSpPr>
          <p:spPr>
            <a:xfrm>
              <a:off x="6192396" y="5993039"/>
              <a:ext cx="1067089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81" name="Rectangle 26">
              <a:extLst>
                <a:ext uri="{FF2B5EF4-FFF2-40B4-BE49-F238E27FC236}">
                  <a16:creationId xmlns:a16="http://schemas.microsoft.com/office/drawing/2014/main" id="{E253AC26-A3D0-EBF6-2C10-05167386DFC8}"/>
                </a:ext>
              </a:extLst>
            </p:cNvPr>
            <p:cNvSpPr/>
            <p:nvPr/>
          </p:nvSpPr>
          <p:spPr>
            <a:xfrm>
              <a:off x="4337804" y="5575063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E9C318F1-A92A-657F-52C9-5497EAC2003A}"/>
                </a:ext>
              </a:extLst>
            </p:cNvPr>
            <p:cNvSpPr/>
            <p:nvPr/>
          </p:nvSpPr>
          <p:spPr>
            <a:xfrm>
              <a:off x="6252117" y="5570764"/>
              <a:ext cx="656357" cy="45719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58781B50-8129-919E-F3B2-788800E0BAAE}"/>
                </a:ext>
              </a:extLst>
            </p:cNvPr>
            <p:cNvSpPr/>
            <p:nvPr/>
          </p:nvSpPr>
          <p:spPr>
            <a:xfrm>
              <a:off x="4368951" y="5476796"/>
              <a:ext cx="597851" cy="114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76CE4E53-6E64-C782-ABBC-E1D7F54E5481}"/>
                </a:ext>
              </a:extLst>
            </p:cNvPr>
            <p:cNvSpPr/>
            <p:nvPr/>
          </p:nvSpPr>
          <p:spPr>
            <a:xfrm>
              <a:off x="6270325" y="5480817"/>
              <a:ext cx="597851" cy="7783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85" name="Rectangle 30">
              <a:extLst>
                <a:ext uri="{FF2B5EF4-FFF2-40B4-BE49-F238E27FC236}">
                  <a16:creationId xmlns:a16="http://schemas.microsoft.com/office/drawing/2014/main" id="{3FF37C54-9869-0970-2F8B-20F64DEBEF3E}"/>
                </a:ext>
              </a:extLst>
            </p:cNvPr>
            <p:cNvSpPr/>
            <p:nvPr/>
          </p:nvSpPr>
          <p:spPr>
            <a:xfrm>
              <a:off x="2203256" y="5572752"/>
              <a:ext cx="827419" cy="46026"/>
            </a:xfrm>
            <a:prstGeom prst="rect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86" name="Rectangle 32">
              <a:extLst>
                <a:ext uri="{FF2B5EF4-FFF2-40B4-BE49-F238E27FC236}">
                  <a16:creationId xmlns:a16="http://schemas.microsoft.com/office/drawing/2014/main" id="{AACFE903-BB59-575B-17B5-511C26C8ED14}"/>
                </a:ext>
              </a:extLst>
            </p:cNvPr>
            <p:cNvSpPr/>
            <p:nvPr/>
          </p:nvSpPr>
          <p:spPr>
            <a:xfrm>
              <a:off x="1913812" y="6038935"/>
              <a:ext cx="45696" cy="24482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87" name="Rectangle 33">
              <a:extLst>
                <a:ext uri="{FF2B5EF4-FFF2-40B4-BE49-F238E27FC236}">
                  <a16:creationId xmlns:a16="http://schemas.microsoft.com/office/drawing/2014/main" id="{079426BF-F165-E55D-C638-190776A59ABD}"/>
                </a:ext>
              </a:extLst>
            </p:cNvPr>
            <p:cNvSpPr/>
            <p:nvPr/>
          </p:nvSpPr>
          <p:spPr>
            <a:xfrm>
              <a:off x="3407888" y="6036828"/>
              <a:ext cx="45696" cy="24482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88" name="Rectangle 34">
              <a:extLst>
                <a:ext uri="{FF2B5EF4-FFF2-40B4-BE49-F238E27FC236}">
                  <a16:creationId xmlns:a16="http://schemas.microsoft.com/office/drawing/2014/main" id="{192487EE-4CE6-DC21-B1BE-66F8EB5C7651}"/>
                </a:ext>
              </a:extLst>
            </p:cNvPr>
            <p:cNvSpPr/>
            <p:nvPr/>
          </p:nvSpPr>
          <p:spPr>
            <a:xfrm>
              <a:off x="4995813" y="6024015"/>
              <a:ext cx="45696" cy="24482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89" name="Rectangle 35">
              <a:extLst>
                <a:ext uri="{FF2B5EF4-FFF2-40B4-BE49-F238E27FC236}">
                  <a16:creationId xmlns:a16="http://schemas.microsoft.com/office/drawing/2014/main" id="{973487AF-7927-537C-7175-8AD2AD0818F8}"/>
                </a:ext>
              </a:extLst>
            </p:cNvPr>
            <p:cNvSpPr/>
            <p:nvPr/>
          </p:nvSpPr>
          <p:spPr>
            <a:xfrm>
              <a:off x="6295029" y="6050002"/>
              <a:ext cx="45696" cy="24482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90" name="Rectangle 36">
              <a:extLst>
                <a:ext uri="{FF2B5EF4-FFF2-40B4-BE49-F238E27FC236}">
                  <a16:creationId xmlns:a16="http://schemas.microsoft.com/office/drawing/2014/main" id="{7EE7188B-914B-D24E-8A07-D9F03723DB8F}"/>
                </a:ext>
              </a:extLst>
            </p:cNvPr>
            <p:cNvSpPr/>
            <p:nvPr/>
          </p:nvSpPr>
          <p:spPr>
            <a:xfrm>
              <a:off x="6847900" y="6310197"/>
              <a:ext cx="45696" cy="24482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91" name="Rectangle 37">
              <a:extLst>
                <a:ext uri="{FF2B5EF4-FFF2-40B4-BE49-F238E27FC236}">
                  <a16:creationId xmlns:a16="http://schemas.microsoft.com/office/drawing/2014/main" id="{51EB5840-7DD3-7865-C57F-904440BD4E41}"/>
                </a:ext>
              </a:extLst>
            </p:cNvPr>
            <p:cNvSpPr/>
            <p:nvPr/>
          </p:nvSpPr>
          <p:spPr>
            <a:xfrm flipH="1">
              <a:off x="4488476" y="6326885"/>
              <a:ext cx="42787" cy="28252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92" name="Rectangle 38">
              <a:extLst>
                <a:ext uri="{FF2B5EF4-FFF2-40B4-BE49-F238E27FC236}">
                  <a16:creationId xmlns:a16="http://schemas.microsoft.com/office/drawing/2014/main" id="{C9263BAC-E8CB-8A58-89A1-261455C0F289}"/>
                </a:ext>
              </a:extLst>
            </p:cNvPr>
            <p:cNvSpPr/>
            <p:nvPr/>
          </p:nvSpPr>
          <p:spPr>
            <a:xfrm flipH="1">
              <a:off x="2235677" y="5622909"/>
              <a:ext cx="42787" cy="33495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  <p:sp>
          <p:nvSpPr>
            <p:cNvPr id="93" name="Rectangle 39">
              <a:extLst>
                <a:ext uri="{FF2B5EF4-FFF2-40B4-BE49-F238E27FC236}">
                  <a16:creationId xmlns:a16="http://schemas.microsoft.com/office/drawing/2014/main" id="{64B04437-3A6E-8CFC-EC36-D2AD0A773FE4}"/>
                </a:ext>
              </a:extLst>
            </p:cNvPr>
            <p:cNvSpPr/>
            <p:nvPr/>
          </p:nvSpPr>
          <p:spPr>
            <a:xfrm flipH="1">
              <a:off x="6847899" y="5590479"/>
              <a:ext cx="45696" cy="412328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9617" tIns="49617" rIns="49617" bIns="49617" numCol="1" spcCol="38100" rtlCol="0" anchor="ctr">
              <a:noAutofit/>
            </a:bodyPr>
            <a:lstStyle/>
            <a:p>
              <a:pPr algn="ctr" defTabSz="570588" hangingPunct="0">
                <a:defRPr/>
              </a:pPr>
              <a:endParaRPr lang="en-US" sz="3516" dirty="0"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  <a:sym typeface="Helvetica Neue Light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AC8FAB35-8035-A12B-4303-0868B317C89D}"/>
              </a:ext>
            </a:extLst>
          </p:cNvPr>
          <p:cNvSpPr txBox="1"/>
          <p:nvPr/>
        </p:nvSpPr>
        <p:spPr>
          <a:xfrm>
            <a:off x="7121888" y="2581951"/>
            <a:ext cx="1584420" cy="27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3094">
              <a:defRPr/>
            </a:pPr>
            <a:r>
              <a:rPr lang="en-US" sz="1172" b="1" u="sng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Calibri" panose="020F0502020204030204" pitchFamily="34" charset="0"/>
              </a:rPr>
              <a:t>Large</a:t>
            </a:r>
            <a:r>
              <a:rPr lang="ko-KR" altLang="en-US" sz="1172" b="1" u="sng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72" b="1" u="sng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Calibri" panose="020F0502020204030204" pitchFamily="34" charset="0"/>
              </a:rPr>
              <a:t>Beam</a:t>
            </a:r>
            <a:endParaRPr lang="en-US" sz="1172" b="1" u="sng" dirty="0">
              <a:latin typeface="Century Gothic" panose="020B0502020202020204" pitchFamily="34" charset="0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105" name="그림 104">
            <a:extLst>
              <a:ext uri="{FF2B5EF4-FFF2-40B4-BE49-F238E27FC236}">
                <a16:creationId xmlns:a16="http://schemas.microsoft.com/office/drawing/2014/main" id="{4ADDDA82-0570-9171-7158-CAA4052A5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710" y="2908914"/>
            <a:ext cx="867092" cy="1569825"/>
          </a:xfrm>
          <a:prstGeom prst="rect">
            <a:avLst/>
          </a:prstGeom>
        </p:spPr>
      </p:pic>
      <p:pic>
        <p:nvPicPr>
          <p:cNvPr id="111" name="그림 110">
            <a:hlinkClick r:id="rId4"/>
            <a:extLst>
              <a:ext uri="{FF2B5EF4-FFF2-40B4-BE49-F238E27FC236}">
                <a16:creationId xmlns:a16="http://schemas.microsoft.com/office/drawing/2014/main" id="{90B52C18-5D56-0BE1-B79B-949D4424A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810" y="2873153"/>
            <a:ext cx="899016" cy="869591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73CFE6EF-9718-8FC2-6AAE-59CAA00DED53}"/>
              </a:ext>
            </a:extLst>
          </p:cNvPr>
          <p:cNvSpPr txBox="1"/>
          <p:nvPr/>
        </p:nvSpPr>
        <p:spPr>
          <a:xfrm>
            <a:off x="354790" y="2750838"/>
            <a:ext cx="1584420" cy="27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3094">
              <a:defRPr/>
            </a:pPr>
            <a:r>
              <a:rPr lang="en-US" sz="1172" b="1" u="sng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Calibri" panose="020F0502020204030204" pitchFamily="34" charset="0"/>
              </a:rPr>
              <a:t>Small</a:t>
            </a:r>
            <a:r>
              <a:rPr lang="ko-KR" altLang="en-US" sz="1172" b="1" u="sng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172" b="1" u="sng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Calibri" panose="020F0502020204030204" pitchFamily="34" charset="0"/>
              </a:rPr>
              <a:t>Beam</a:t>
            </a:r>
            <a:endParaRPr lang="en-US" sz="1172" b="1" u="sng" dirty="0">
              <a:latin typeface="Century Gothic" panose="020B0502020202020204" pitchFamily="34" charset="0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641A369-DF70-3D60-0B19-8C443D852EBC}"/>
              </a:ext>
            </a:extLst>
          </p:cNvPr>
          <p:cNvGrpSpPr/>
          <p:nvPr/>
        </p:nvGrpSpPr>
        <p:grpSpPr>
          <a:xfrm>
            <a:off x="516635" y="749375"/>
            <a:ext cx="231061" cy="231061"/>
            <a:chOff x="628238" y="777514"/>
            <a:chExt cx="236570" cy="236570"/>
          </a:xfrm>
        </p:grpSpPr>
        <p:sp>
          <p:nvSpPr>
            <p:cNvPr id="14" name="그래픽 12">
              <a:extLst>
                <a:ext uri="{FF2B5EF4-FFF2-40B4-BE49-F238E27FC236}">
                  <a16:creationId xmlns:a16="http://schemas.microsoft.com/office/drawing/2014/main" id="{26E1AFAD-62F5-F5EA-9307-5F8E951EAB44}"/>
                </a:ext>
              </a:extLst>
            </p:cNvPr>
            <p:cNvSpPr/>
            <p:nvPr/>
          </p:nvSpPr>
          <p:spPr>
            <a:xfrm>
              <a:off x="628238" y="777514"/>
              <a:ext cx="236570" cy="236570"/>
            </a:xfrm>
            <a:custGeom>
              <a:avLst/>
              <a:gdLst>
                <a:gd name="connsiteX0" fmla="*/ 155248 w 310495"/>
                <a:gd name="connsiteY0" fmla="*/ 0 h 310495"/>
                <a:gd name="connsiteX1" fmla="*/ 310495 w 310495"/>
                <a:gd name="connsiteY1" fmla="*/ 155248 h 310495"/>
                <a:gd name="connsiteX2" fmla="*/ 155248 w 310495"/>
                <a:gd name="connsiteY2" fmla="*/ 310495 h 310495"/>
                <a:gd name="connsiteX3" fmla="*/ 0 w 310495"/>
                <a:gd name="connsiteY3" fmla="*/ 155248 h 310495"/>
                <a:gd name="connsiteX4" fmla="*/ 155248 w 310495"/>
                <a:gd name="connsiteY4" fmla="*/ 0 h 310495"/>
                <a:gd name="connsiteX5" fmla="*/ 155248 w 310495"/>
                <a:gd name="connsiteY5" fmla="*/ 0 h 31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495" h="310495">
                  <a:moveTo>
                    <a:pt x="155248" y="0"/>
                  </a:moveTo>
                  <a:cubicBezTo>
                    <a:pt x="240997" y="0"/>
                    <a:pt x="310495" y="69644"/>
                    <a:pt x="310495" y="155248"/>
                  </a:cubicBezTo>
                  <a:cubicBezTo>
                    <a:pt x="310495" y="240997"/>
                    <a:pt x="240851" y="310495"/>
                    <a:pt x="155248" y="310495"/>
                  </a:cubicBezTo>
                  <a:cubicBezTo>
                    <a:pt x="69499" y="310495"/>
                    <a:pt x="0" y="240852"/>
                    <a:pt x="0" y="155248"/>
                  </a:cubicBezTo>
                  <a:cubicBezTo>
                    <a:pt x="0" y="69644"/>
                    <a:pt x="69499" y="0"/>
                    <a:pt x="155248" y="0"/>
                  </a:cubicBezTo>
                  <a:lnTo>
                    <a:pt x="155248" y="0"/>
                  </a:lnTo>
                  <a:close/>
                </a:path>
              </a:pathLst>
            </a:custGeom>
            <a:solidFill>
              <a:srgbClr val="FF6B00"/>
            </a:solidFill>
            <a:ln w="1451" cap="flat">
              <a:noFill/>
              <a:prstDash val="solid"/>
              <a:miter/>
            </a:ln>
          </p:spPr>
          <p:txBody>
            <a:bodyPr tIns="17581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93094">
                <a:defRPr/>
              </a:pPr>
              <a:endParaRPr lang="ko-KR" altLang="en-US" sz="1465" b="1" dirty="0">
                <a:ln>
                  <a:solidFill>
                    <a:srgbClr val="FFA500">
                      <a:alpha val="0"/>
                    </a:srgbClr>
                  </a:solidFill>
                </a:ln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DB24D5A8-03CD-F517-10B3-4B3F45D8187A}"/>
                </a:ext>
              </a:extLst>
            </p:cNvPr>
            <p:cNvSpPr/>
            <p:nvPr/>
          </p:nvSpPr>
          <p:spPr>
            <a:xfrm>
              <a:off x="690565" y="851419"/>
              <a:ext cx="111916" cy="88760"/>
            </a:xfrm>
            <a:custGeom>
              <a:avLst/>
              <a:gdLst>
                <a:gd name="connsiteX0" fmla="*/ 0 w 184150"/>
                <a:gd name="connsiteY0" fmla="*/ 57150 h 146050"/>
                <a:gd name="connsiteX1" fmla="*/ 76200 w 184150"/>
                <a:gd name="connsiteY1" fmla="*/ 146050 h 146050"/>
                <a:gd name="connsiteX2" fmla="*/ 184150 w 184150"/>
                <a:gd name="connsiteY2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150" h="146050">
                  <a:moveTo>
                    <a:pt x="0" y="57150"/>
                  </a:moveTo>
                  <a:lnTo>
                    <a:pt x="76200" y="146050"/>
                  </a:lnTo>
                  <a:lnTo>
                    <a:pt x="184150" y="0"/>
                  </a:lnTo>
                </a:path>
              </a:pathLst>
            </a:custGeom>
            <a:noFill/>
            <a:ln w="25400" cap="rnd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93094">
                <a:defRPr/>
              </a:pPr>
              <a:endParaRPr lang="ko-KR" altLang="en-US" sz="1758" dirty="0">
                <a:solidFill>
                  <a:prstClr val="white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2053EFB-77CB-168D-3393-7FA33B95F50D}"/>
              </a:ext>
            </a:extLst>
          </p:cNvPr>
          <p:cNvSpPr txBox="1"/>
          <p:nvPr/>
        </p:nvSpPr>
        <p:spPr>
          <a:xfrm>
            <a:off x="820689" y="741941"/>
            <a:ext cx="8956847" cy="245884"/>
          </a:xfrm>
          <a:prstGeom prst="rect">
            <a:avLst/>
          </a:prstGeom>
          <a:noFill/>
        </p:spPr>
        <p:txBody>
          <a:bodyPr wrap="square" lIns="17581" tIns="17581" rIns="17581" bIns="17581" rtlCol="0" anchor="t" anchorCtr="0">
            <a:spAutoFit/>
          </a:bodyPr>
          <a:lstStyle/>
          <a:p>
            <a:r>
              <a:rPr lang="en-US" altLang="ko-KR" sz="1367" dirty="0">
                <a:latin typeface="Century Gothic" panose="020B0502020202020204" pitchFamily="34" charset="0"/>
                <a:ea typeface="나눔스퀘어 ExtraBold" panose="020B0600000101010101" pitchFamily="50" charset="-127"/>
              </a:rPr>
              <a:t>Dual-Beam Laser Rework for BGA and Solder Balls</a:t>
            </a:r>
          </a:p>
        </p:txBody>
      </p:sp>
      <p:sp>
        <p:nvSpPr>
          <p:cNvPr id="22" name="내용 개체 틀 2">
            <a:extLst>
              <a:ext uri="{FF2B5EF4-FFF2-40B4-BE49-F238E27FC236}">
                <a16:creationId xmlns:a16="http://schemas.microsoft.com/office/drawing/2014/main" id="{4049796B-379C-B582-39D0-66F27612C8C8}"/>
              </a:ext>
            </a:extLst>
          </p:cNvPr>
          <p:cNvSpPr txBox="1">
            <a:spLocks/>
          </p:cNvSpPr>
          <p:nvPr/>
        </p:nvSpPr>
        <p:spPr bwMode="auto">
          <a:xfrm>
            <a:off x="892636" y="908720"/>
            <a:ext cx="8722515" cy="48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1" tIns="44655" rIns="89311" bIns="44655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latinLnBrk="1" hangingPunct="1">
              <a:spcBef>
                <a:spcPct val="50000"/>
              </a:spcBef>
              <a:spcAft>
                <a:spcPct val="0"/>
              </a:spcAft>
              <a:buClr>
                <a:srgbClr val="004686"/>
              </a:buClr>
              <a:buSzPct val="11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254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538288" indent="-166688" algn="l" rtl="0" eaLnBrk="1" fontAlgn="base" latinLnBrk="1" hangingPunct="1">
              <a:spcBef>
                <a:spcPct val="25000"/>
              </a:spcBef>
              <a:spcAft>
                <a:spcPct val="0"/>
              </a:spcAft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034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893094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ko-KR" sz="1172" b="0" dirty="0">
                <a:latin typeface="Century Gothic" panose="020B0502020202020204" pitchFamily="34" charset="0"/>
                <a:ea typeface="나눔스퀘어 ExtraBold" panose="020B0600000101010101" pitchFamily="50" charset="-127"/>
              </a:rPr>
              <a:t>The system employs a dual-beam strategy to </a:t>
            </a:r>
            <a:r>
              <a:rPr lang="en-US" altLang="ko-KR" sz="1172" b="0" dirty="0" err="1">
                <a:latin typeface="Century Gothic" panose="020B0502020202020204" pitchFamily="34" charset="0"/>
                <a:ea typeface="나눔스퀘어 ExtraBold" panose="020B0600000101010101" pitchFamily="50" charset="-127"/>
              </a:rPr>
              <a:t>minimise</a:t>
            </a:r>
            <a:r>
              <a:rPr lang="en-US" altLang="ko-KR" sz="1172" b="0" dirty="0">
                <a:latin typeface="Century Gothic" panose="020B0502020202020204" pitchFamily="34" charset="0"/>
                <a:ea typeface="나눔스퀘어 ExtraBold" panose="020B0600000101010101" pitchFamily="50" charset="-127"/>
              </a:rPr>
              <a:t> thermal stress during solder ball rework. A large 5x5 mm flat-top laser beam is first used to uniformly preheat the surrounding board area. This is followed by a precise 100x100 µm spot laser, which raises the temperature of the target solder ball to its melting point to complete the reflow process. This method prevents </a:t>
            </a:r>
            <a:r>
              <a:rPr lang="en-US" altLang="ko-KR" sz="1172" b="0" dirty="0" err="1">
                <a:latin typeface="Century Gothic" panose="020B0502020202020204" pitchFamily="34" charset="0"/>
                <a:ea typeface="나눔스퀘어 ExtraBold" panose="020B0600000101010101" pitchFamily="50" charset="-127"/>
              </a:rPr>
              <a:t>localised</a:t>
            </a:r>
            <a:r>
              <a:rPr lang="en-US" altLang="ko-KR" sz="1172" b="0" dirty="0">
                <a:latin typeface="Century Gothic" panose="020B0502020202020204" pitchFamily="34" charset="0"/>
                <a:ea typeface="나눔스퀘어 ExtraBold" panose="020B0600000101010101" pitchFamily="50" charset="-127"/>
              </a:rPr>
              <a:t> thermal damage and ensures a reliable connection.</a:t>
            </a:r>
            <a:endParaRPr lang="en-US" altLang="ko-KR" sz="1367" b="0" dirty="0">
              <a:latin typeface="Century Gothic" panose="020B0502020202020204" pitchFamily="34" charset="0"/>
              <a:ea typeface="나눔스퀘어 ExtraBold" panose="020B0600000101010101" pitchFamily="50" charset="-127"/>
            </a:endParaRPr>
          </a:p>
        </p:txBody>
      </p:sp>
      <p:cxnSp>
        <p:nvCxnSpPr>
          <p:cNvPr id="28" name="Straight Arrow Connector 54">
            <a:extLst>
              <a:ext uri="{FF2B5EF4-FFF2-40B4-BE49-F238E27FC236}">
                <a16:creationId xmlns:a16="http://schemas.microsoft.com/office/drawing/2014/main" id="{BF37BCCF-B259-F26E-E0B9-DF46B3FA2E96}"/>
              </a:ext>
            </a:extLst>
          </p:cNvPr>
          <p:cNvCxnSpPr>
            <a:cxnSpLocks/>
          </p:cNvCxnSpPr>
          <p:nvPr/>
        </p:nvCxnSpPr>
        <p:spPr>
          <a:xfrm flipH="1">
            <a:off x="6108962" y="3466279"/>
            <a:ext cx="1277293" cy="941639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제목 1">
            <a:extLst>
              <a:ext uri="{FF2B5EF4-FFF2-40B4-BE49-F238E27FC236}">
                <a16:creationId xmlns:a16="http://schemas.microsoft.com/office/drawing/2014/main" id="{DCC64C32-F36A-6A55-5B61-450E14C7EEB6}"/>
              </a:ext>
            </a:extLst>
          </p:cNvPr>
          <p:cNvSpPr txBox="1">
            <a:spLocks/>
          </p:cNvSpPr>
          <p:nvPr/>
        </p:nvSpPr>
        <p:spPr>
          <a:xfrm>
            <a:off x="101557" y="9100"/>
            <a:ext cx="7553839" cy="535729"/>
          </a:xfrm>
        </p:spPr>
        <p:txBody>
          <a:bodyPr anchor="ctr" anchorCtr="0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b="1" kern="0" dirty="0">
                <a:latin typeface="Century Gothic" panose="020B0502020202020204" pitchFamily="34" charset="0"/>
                <a:ea typeface="나눔스퀘어 ExtraBold" panose="020B0600000101010101" pitchFamily="50" charset="-127"/>
                <a:cs typeface="Arial" panose="020B0604020202020204" pitchFamily="34" charset="0"/>
              </a:rPr>
              <a:t>Laser Beam for Solder Ball and QFN/QFP Rework</a:t>
            </a:r>
          </a:p>
        </p:txBody>
      </p:sp>
      <p:sp>
        <p:nvSpPr>
          <p:cNvPr id="19" name="슬라이드 번호 개체 틀 2">
            <a:extLst>
              <a:ext uri="{FF2B5EF4-FFF2-40B4-BE49-F238E27FC236}">
                <a16:creationId xmlns:a16="http://schemas.microsoft.com/office/drawing/2014/main" id="{351F222C-7148-4E53-C4F0-EF649ECE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97034" y="6509302"/>
            <a:ext cx="2311928" cy="365925"/>
          </a:xfrm>
        </p:spPr>
        <p:txBody>
          <a:bodyPr anchor="ctr"/>
          <a:lstStyle>
            <a:defPPr>
              <a:defRPr lang="ko-KR"/>
            </a:defPPr>
            <a:lvl1pPr marL="0" algn="ctr" defTabSz="957864" rtl="0" eaLnBrk="1" latinLnBrk="1" hangingPunct="1">
              <a:defRPr lang="ko-KR" altLang="en-US" sz="812" kern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defRPr>
            </a:lvl1pPr>
            <a:lvl2pPr marL="478932" algn="l" defTabSz="957864" rtl="0" eaLnBrk="1" latinLnBrk="1" hangingPunct="1">
              <a:defRPr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64" algn="l" defTabSz="957864" rtl="0" eaLnBrk="1" latinLnBrk="1" hangingPunct="1">
              <a:defRPr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98" algn="l" defTabSz="957864" rtl="0" eaLnBrk="1" latinLnBrk="1" hangingPunct="1">
              <a:defRPr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730" algn="l" defTabSz="957864" rtl="0" eaLnBrk="1" latinLnBrk="1" hangingPunct="1">
              <a:defRPr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662" algn="l" defTabSz="957864" rtl="0" eaLnBrk="1" latinLnBrk="1" hangingPunct="1">
              <a:defRPr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594" algn="l" defTabSz="957864" rtl="0" eaLnBrk="1" latinLnBrk="1" hangingPunct="1">
              <a:defRPr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526" algn="l" defTabSz="957864" rtl="0" eaLnBrk="1" latinLnBrk="1" hangingPunct="1">
              <a:defRPr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460" algn="l" defTabSz="957864" rtl="0" eaLnBrk="1" latinLnBrk="1" hangingPunct="1">
              <a:defRPr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E5BA07-6526-4CA6-9E06-458E8E64F326}" type="slidenum">
              <a:rPr lang="en-US" altLang="ko-KR" smtClean="0"/>
              <a:pPr/>
              <a:t>7</a:t>
            </a:fld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그림 35">
            <a:extLst>
              <a:ext uri="{FF2B5EF4-FFF2-40B4-BE49-F238E27FC236}">
                <a16:creationId xmlns:a16="http://schemas.microsoft.com/office/drawing/2014/main" id="{2C133522-0058-3811-6A80-1A12B64439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6312"/>
          <a:stretch>
            <a:fillRect/>
          </a:stretch>
        </p:blipFill>
        <p:spPr>
          <a:xfrm>
            <a:off x="344488" y="3053512"/>
            <a:ext cx="1681574" cy="12715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8" name="Straight Arrow Connector 54">
            <a:extLst>
              <a:ext uri="{FF2B5EF4-FFF2-40B4-BE49-F238E27FC236}">
                <a16:creationId xmlns:a16="http://schemas.microsoft.com/office/drawing/2014/main" id="{41F314B5-DA09-36E9-FFA3-18180D4C55D2}"/>
              </a:ext>
            </a:extLst>
          </p:cNvPr>
          <p:cNvCxnSpPr>
            <a:cxnSpLocks/>
          </p:cNvCxnSpPr>
          <p:nvPr/>
        </p:nvCxnSpPr>
        <p:spPr>
          <a:xfrm>
            <a:off x="2201072" y="3429000"/>
            <a:ext cx="2751928" cy="73107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0A7EF92-1894-9B61-FE8E-40355BE0A581}"/>
              </a:ext>
            </a:extLst>
          </p:cNvPr>
          <p:cNvSpPr/>
          <p:nvPr/>
        </p:nvSpPr>
        <p:spPr>
          <a:xfrm>
            <a:off x="2171702" y="3816593"/>
            <a:ext cx="5556897" cy="1288565"/>
          </a:xfrm>
          <a:prstGeom prst="triangle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G" sz="1841" dirty="0">
              <a:solidFill>
                <a:prstClr val="white"/>
              </a:solidFill>
              <a:latin typeface="Century Gothic" panose="020B0502020202020204" pitchFamily="34" charset="0"/>
              <a:ea typeface="나눔스퀘어 ExtraBold" panose="020B0600000101010101" pitchFamily="50" charset="-127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D56792FD-CB3A-D659-5FC6-AE5532D05468}"/>
              </a:ext>
            </a:extLst>
          </p:cNvPr>
          <p:cNvSpPr/>
          <p:nvPr/>
        </p:nvSpPr>
        <p:spPr>
          <a:xfrm>
            <a:off x="4843497" y="2850698"/>
            <a:ext cx="219007" cy="2015123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rgbClr val="FFFF00">
                <a:alpha val="81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41" dirty="0">
              <a:latin typeface="Century Gothic" panose="020B0502020202020204" pitchFamily="34" charset="0"/>
              <a:ea typeface="나눔스퀘어 ExtraBold" panose="020B0600000101010101" pitchFamily="50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C2FE36-75FD-28FE-7030-3513C63ADEF0}"/>
              </a:ext>
            </a:extLst>
          </p:cNvPr>
          <p:cNvSpPr/>
          <p:nvPr/>
        </p:nvSpPr>
        <p:spPr>
          <a:xfrm>
            <a:off x="4591925" y="2531994"/>
            <a:ext cx="716452" cy="1278290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9309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나눔스퀘어 ExtraBold" panose="020B0600000101010101" pitchFamily="50" charset="-127"/>
                <a:cs typeface="Calibri" panose="020F0502020204030204" pitchFamily="34" charset="0"/>
              </a:rPr>
              <a:t>Coaxial Dual Beam Laser Head</a:t>
            </a:r>
          </a:p>
          <a:p>
            <a:pPr marL="0" marR="0" lvl="0" indent="0" algn="ctr" defTabSz="89309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나눔스퀘어 ExtraBold" panose="020B0600000101010101" pitchFamily="50" charset="-127"/>
              <a:cs typeface="Calibri" panose="020F0502020204030204" pitchFamily="34" charset="0"/>
            </a:endParaRPr>
          </a:p>
          <a:p>
            <a:pPr marL="0" marR="0" lvl="0" indent="0" algn="ctr" defTabSz="89309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나눔스퀘어 ExtraBold" panose="020B0600000101010101" pitchFamily="50" charset="-127"/>
                <a:cs typeface="Calibri" panose="020F0502020204030204" pitchFamily="34" charset="0"/>
              </a:rPr>
              <a:t>5 x 5 mm area for preheating</a:t>
            </a:r>
          </a:p>
          <a:p>
            <a:pPr marL="0" marR="0" lvl="0" indent="0" algn="ctr" defTabSz="89309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나눔스퀘어 ExtraBold" panose="020B0600000101010101" pitchFamily="50" charset="-127"/>
              <a:cs typeface="Calibri" panose="020F0502020204030204" pitchFamily="34" charset="0"/>
            </a:endParaRPr>
          </a:p>
          <a:p>
            <a:pPr marL="0" marR="0" lvl="0" indent="0" algn="ctr" defTabSz="89309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나눔스퀘어 ExtraBold" panose="020B0600000101010101" pitchFamily="50" charset="-127"/>
                <a:cs typeface="Calibri" panose="020F0502020204030204" pitchFamily="34" charset="0"/>
              </a:rPr>
              <a:t>100 x 100µm for solder ball reflow</a:t>
            </a:r>
          </a:p>
        </p:txBody>
      </p:sp>
      <p:grpSp>
        <p:nvGrpSpPr>
          <p:cNvPr id="39" name="그룹 2">
            <a:extLst>
              <a:ext uri="{FF2B5EF4-FFF2-40B4-BE49-F238E27FC236}">
                <a16:creationId xmlns:a16="http://schemas.microsoft.com/office/drawing/2014/main" id="{29E67862-0A0D-1D67-CB52-AE64841108DE}"/>
              </a:ext>
            </a:extLst>
          </p:cNvPr>
          <p:cNvGrpSpPr/>
          <p:nvPr/>
        </p:nvGrpSpPr>
        <p:grpSpPr>
          <a:xfrm>
            <a:off x="516635" y="1790693"/>
            <a:ext cx="231061" cy="231061"/>
            <a:chOff x="628238" y="777514"/>
            <a:chExt cx="236570" cy="236570"/>
          </a:xfrm>
        </p:grpSpPr>
        <p:sp>
          <p:nvSpPr>
            <p:cNvPr id="40" name="그래픽 12">
              <a:extLst>
                <a:ext uri="{FF2B5EF4-FFF2-40B4-BE49-F238E27FC236}">
                  <a16:creationId xmlns:a16="http://schemas.microsoft.com/office/drawing/2014/main" id="{EA907396-A695-28FE-1BA2-0EF78AED9896}"/>
                </a:ext>
              </a:extLst>
            </p:cNvPr>
            <p:cNvSpPr/>
            <p:nvPr/>
          </p:nvSpPr>
          <p:spPr>
            <a:xfrm>
              <a:off x="628238" y="777514"/>
              <a:ext cx="236570" cy="236570"/>
            </a:xfrm>
            <a:custGeom>
              <a:avLst/>
              <a:gdLst>
                <a:gd name="connsiteX0" fmla="*/ 155248 w 310495"/>
                <a:gd name="connsiteY0" fmla="*/ 0 h 310495"/>
                <a:gd name="connsiteX1" fmla="*/ 310495 w 310495"/>
                <a:gd name="connsiteY1" fmla="*/ 155248 h 310495"/>
                <a:gd name="connsiteX2" fmla="*/ 155248 w 310495"/>
                <a:gd name="connsiteY2" fmla="*/ 310495 h 310495"/>
                <a:gd name="connsiteX3" fmla="*/ 0 w 310495"/>
                <a:gd name="connsiteY3" fmla="*/ 155248 h 310495"/>
                <a:gd name="connsiteX4" fmla="*/ 155248 w 310495"/>
                <a:gd name="connsiteY4" fmla="*/ 0 h 310495"/>
                <a:gd name="connsiteX5" fmla="*/ 155248 w 310495"/>
                <a:gd name="connsiteY5" fmla="*/ 0 h 31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495" h="310495">
                  <a:moveTo>
                    <a:pt x="155248" y="0"/>
                  </a:moveTo>
                  <a:cubicBezTo>
                    <a:pt x="240997" y="0"/>
                    <a:pt x="310495" y="69644"/>
                    <a:pt x="310495" y="155248"/>
                  </a:cubicBezTo>
                  <a:cubicBezTo>
                    <a:pt x="310495" y="240997"/>
                    <a:pt x="240851" y="310495"/>
                    <a:pt x="155248" y="310495"/>
                  </a:cubicBezTo>
                  <a:cubicBezTo>
                    <a:pt x="69499" y="310495"/>
                    <a:pt x="0" y="240852"/>
                    <a:pt x="0" y="155248"/>
                  </a:cubicBezTo>
                  <a:cubicBezTo>
                    <a:pt x="0" y="69644"/>
                    <a:pt x="69499" y="0"/>
                    <a:pt x="155248" y="0"/>
                  </a:cubicBezTo>
                  <a:lnTo>
                    <a:pt x="155248" y="0"/>
                  </a:lnTo>
                  <a:close/>
                </a:path>
              </a:pathLst>
            </a:custGeom>
            <a:solidFill>
              <a:srgbClr val="FF6B00"/>
            </a:solidFill>
            <a:ln w="1451" cap="flat">
              <a:noFill/>
              <a:prstDash val="solid"/>
              <a:miter/>
            </a:ln>
          </p:spPr>
          <p:txBody>
            <a:bodyPr tIns="17581" bIns="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93094">
                <a:defRPr/>
              </a:pPr>
              <a:endParaRPr lang="ko-KR" altLang="en-US" sz="1465" b="1" dirty="0">
                <a:ln>
                  <a:solidFill>
                    <a:srgbClr val="FFA500">
                      <a:alpha val="0"/>
                    </a:srgbClr>
                  </a:solidFill>
                </a:ln>
                <a:solidFill>
                  <a:srgbClr val="FFFFFF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</a:endParaRPr>
            </a:p>
          </p:txBody>
        </p:sp>
        <p:sp>
          <p:nvSpPr>
            <p:cNvPr id="41" name="자유형: 도형 15">
              <a:extLst>
                <a:ext uri="{FF2B5EF4-FFF2-40B4-BE49-F238E27FC236}">
                  <a16:creationId xmlns:a16="http://schemas.microsoft.com/office/drawing/2014/main" id="{1A84163C-0D6D-5421-CD98-5B1660E3E844}"/>
                </a:ext>
              </a:extLst>
            </p:cNvPr>
            <p:cNvSpPr/>
            <p:nvPr/>
          </p:nvSpPr>
          <p:spPr>
            <a:xfrm>
              <a:off x="690565" y="851419"/>
              <a:ext cx="111916" cy="88760"/>
            </a:xfrm>
            <a:custGeom>
              <a:avLst/>
              <a:gdLst>
                <a:gd name="connsiteX0" fmla="*/ 0 w 184150"/>
                <a:gd name="connsiteY0" fmla="*/ 57150 h 146050"/>
                <a:gd name="connsiteX1" fmla="*/ 76200 w 184150"/>
                <a:gd name="connsiteY1" fmla="*/ 146050 h 146050"/>
                <a:gd name="connsiteX2" fmla="*/ 184150 w 184150"/>
                <a:gd name="connsiteY2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150" h="146050">
                  <a:moveTo>
                    <a:pt x="0" y="57150"/>
                  </a:moveTo>
                  <a:lnTo>
                    <a:pt x="76200" y="146050"/>
                  </a:lnTo>
                  <a:lnTo>
                    <a:pt x="184150" y="0"/>
                  </a:lnTo>
                </a:path>
              </a:pathLst>
            </a:custGeom>
            <a:noFill/>
            <a:ln w="25400" cap="rnd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93094">
                <a:defRPr/>
              </a:pPr>
              <a:endParaRPr lang="ko-KR" altLang="en-US" sz="1758" dirty="0">
                <a:solidFill>
                  <a:prstClr val="white"/>
                </a:solidFill>
                <a:latin typeface="Century Gothic" panose="020B0502020202020204" pitchFamily="34" charset="0"/>
                <a:ea typeface="나눔스퀘어 ExtraBold" panose="020B0600000101010101" pitchFamily="50" charset="-127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8613418-D9C3-C3FE-A588-221D8C48B4D9}"/>
              </a:ext>
            </a:extLst>
          </p:cNvPr>
          <p:cNvSpPr txBox="1"/>
          <p:nvPr/>
        </p:nvSpPr>
        <p:spPr>
          <a:xfrm>
            <a:off x="820689" y="1783259"/>
            <a:ext cx="8956847" cy="245884"/>
          </a:xfrm>
          <a:prstGeom prst="rect">
            <a:avLst/>
          </a:prstGeom>
          <a:noFill/>
        </p:spPr>
        <p:txBody>
          <a:bodyPr wrap="square" lIns="17581" tIns="17581" rIns="17581" bIns="17581" rtlCol="0" anchor="t" anchorCtr="0">
            <a:spAutoFit/>
          </a:bodyPr>
          <a:lstStyle/>
          <a:p>
            <a:r>
              <a:rPr lang="en-US" altLang="ko-KR" sz="1367" dirty="0">
                <a:latin typeface="Century Gothic" panose="020B0502020202020204" pitchFamily="34" charset="0"/>
                <a:ea typeface="나눔스퀘어 ExtraBold" panose="020B0600000101010101" pitchFamily="50" charset="-127"/>
              </a:rPr>
              <a:t>Single-Beam Rework for QFN/QFP Packages</a:t>
            </a:r>
          </a:p>
        </p:txBody>
      </p:sp>
      <p:sp>
        <p:nvSpPr>
          <p:cNvPr id="43" name="내용 개체 틀 2">
            <a:extLst>
              <a:ext uri="{FF2B5EF4-FFF2-40B4-BE49-F238E27FC236}">
                <a16:creationId xmlns:a16="http://schemas.microsoft.com/office/drawing/2014/main" id="{523E061B-AE9E-C807-8FC8-52D916D29E43}"/>
              </a:ext>
            </a:extLst>
          </p:cNvPr>
          <p:cNvSpPr txBox="1">
            <a:spLocks/>
          </p:cNvSpPr>
          <p:nvPr/>
        </p:nvSpPr>
        <p:spPr bwMode="auto">
          <a:xfrm>
            <a:off x="900874" y="1971210"/>
            <a:ext cx="8722515" cy="48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1" tIns="44655" rIns="89311" bIns="44655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latinLnBrk="1" hangingPunct="1">
              <a:spcBef>
                <a:spcPct val="50000"/>
              </a:spcBef>
              <a:spcAft>
                <a:spcPct val="0"/>
              </a:spcAft>
              <a:buClr>
                <a:srgbClr val="004686"/>
              </a:buClr>
              <a:buSzPct val="110000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254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538288" indent="-166688" algn="l" rtl="0" eaLnBrk="1" fontAlgn="base" latinLnBrk="1" hangingPunct="1">
              <a:spcBef>
                <a:spcPct val="25000"/>
              </a:spcBef>
              <a:spcAft>
                <a:spcPct val="0"/>
              </a:spcAft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034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latinLnBrk="1" hangingPunct="1">
              <a:spcBef>
                <a:spcPct val="25000"/>
              </a:spcBef>
              <a:spcAft>
                <a:spcPct val="0"/>
              </a:spcAft>
              <a:buClr>
                <a:srgbClr val="004686"/>
              </a:buClr>
              <a:buSzPct val="50000"/>
              <a:buFont typeface="Wingdings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893094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ko-KR" sz="1172" b="0" dirty="0">
                <a:latin typeface="Century Gothic" panose="020B0502020202020204" pitchFamily="34" charset="0"/>
                <a:ea typeface="나눔스퀘어 ExtraBold" panose="020B0600000101010101" pitchFamily="50" charset="-127"/>
              </a:rPr>
              <a:t>For QFN/QFP packages, only the 5x5 mm flat-top laser beam is activated to perform the rework. This single, uniform beam is sufficient for these specific package types.</a:t>
            </a:r>
            <a:endParaRPr lang="en-US" altLang="ko-KR" sz="1367" b="0" dirty="0">
              <a:latin typeface="Century Gothic" panose="020B0502020202020204" pitchFamily="34" charset="0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97311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wrap="none" rtlCol="0" anchor="ctr"/>
      <a:lstStyle>
        <a:defPPr algn="ctr" defTabSz="893094">
          <a:defRPr sz="1000" dirty="0">
            <a:solidFill>
              <a:schemeClr val="bg1"/>
            </a:solidFill>
            <a:latin typeface="Century Gothic" panose="020B0502020202020204" pitchFamily="34" charset="0"/>
            <a:ea typeface="나눔스퀘어 ExtraBold" panose="020B0600000101010101" pitchFamily="50" charset="-127"/>
            <a:cs typeface="Calibri" panose="020F050202020403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10267</TotalTime>
  <Words>493</Words>
  <Application>Microsoft Office PowerPoint</Application>
  <PresentationFormat>กระดาษ A4 (210x297 มม.)</PresentationFormat>
  <Paragraphs>98</Paragraphs>
  <Slides>7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5" baseType="lpstr">
      <vt:lpstr>맑은 고딕</vt:lpstr>
      <vt:lpstr>Microsoft JhengHei</vt:lpstr>
      <vt:lpstr>Arial</vt:lpstr>
      <vt:lpstr>Calibri</vt:lpstr>
      <vt:lpstr>Century Gothic</vt:lpstr>
      <vt:lpstr>NanumSquare</vt:lpstr>
      <vt:lpstr>NanumSquare Bold</vt:lpstr>
      <vt:lpstr>1_Office 테마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lee-jw</dc:creator>
  <cp:lastModifiedBy>วรกันต์ ไขศิลป์</cp:lastModifiedBy>
  <cp:revision>7834</cp:revision>
  <cp:lastPrinted>2024-11-22T04:49:36Z</cp:lastPrinted>
  <dcterms:created xsi:type="dcterms:W3CDTF">2015-07-17T12:01:28Z</dcterms:created>
  <dcterms:modified xsi:type="dcterms:W3CDTF">2025-11-02T12:19:09Z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-1979864391</vt:i4>
  </property>
  <property fmtid="{D5CDD505-2E9C-101B-9397-08002B2CF9AE}" pid="4" name="_EmailSubject">
    <vt:lpwstr>Delta Electronics Thailand</vt:lpwstr>
  </property>
  <property fmtid="{D5CDD505-2E9C-101B-9397-08002B2CF9AE}" pid="5" name="_AuthorEmail">
    <vt:lpwstr>kenpark@laserssel.com</vt:lpwstr>
  </property>
  <property fmtid="{D5CDD505-2E9C-101B-9397-08002B2CF9AE}" pid="6" name="_AuthorEmailDisplayName">
    <vt:lpwstr>박광근</vt:lpwstr>
  </property>
</Properties>
</file>